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4146" r:id="rId2"/>
  </p:sldMasterIdLst>
  <p:sldIdLst>
    <p:sldId id="256" r:id="rId3"/>
  </p:sldIdLst>
  <p:sldSz cx="18000663" cy="25199975"/>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92AD"/>
    <a:srgbClr val="173B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41" autoAdjust="0"/>
    <p:restoredTop sz="96197"/>
  </p:normalViewPr>
  <p:slideViewPr>
    <p:cSldViewPr snapToGrid="0">
      <p:cViewPr>
        <p:scale>
          <a:sx n="68" d="100"/>
          <a:sy n="68" d="100"/>
        </p:scale>
        <p:origin x="2520" y="-45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250083" y="4132127"/>
            <a:ext cx="13500497" cy="8773325"/>
          </a:xfrm>
        </p:spPr>
        <p:txBody>
          <a:bodyPr anchor="b">
            <a:normAutofit/>
          </a:bodyPr>
          <a:lstStyle>
            <a:lvl1pPr algn="ctr">
              <a:defRPr sz="8858"/>
            </a:lvl1pPr>
          </a:lstStyle>
          <a:p>
            <a:r>
              <a:rPr lang="tr-TR"/>
              <a:t>Asıl başlık stilini düzenlemek için tıklayın</a:t>
            </a:r>
            <a:endParaRPr lang="en-US" dirty="0"/>
          </a:p>
        </p:txBody>
      </p:sp>
      <p:sp>
        <p:nvSpPr>
          <p:cNvPr id="3" name="Subtitle 2"/>
          <p:cNvSpPr>
            <a:spLocks noGrp="1"/>
          </p:cNvSpPr>
          <p:nvPr>
            <p:ph type="subTitle" idx="1"/>
          </p:nvPr>
        </p:nvSpPr>
        <p:spPr>
          <a:xfrm>
            <a:off x="2250083" y="13235822"/>
            <a:ext cx="13500497" cy="6084159"/>
          </a:xfrm>
        </p:spPr>
        <p:txBody>
          <a:bodyPr>
            <a:normAutofit/>
          </a:bodyPr>
          <a:lstStyle>
            <a:lvl1pPr marL="0" indent="0" algn="ctr">
              <a:buNone/>
              <a:defRPr sz="3543">
                <a:solidFill>
                  <a:schemeClr val="tx1">
                    <a:lumMod val="75000"/>
                    <a:lumOff val="25000"/>
                  </a:schemeClr>
                </a:solidFill>
              </a:defRPr>
            </a:lvl1pPr>
            <a:lvl2pPr marL="675010" indent="0" algn="ctr">
              <a:buNone/>
              <a:defRPr sz="4134"/>
            </a:lvl2pPr>
            <a:lvl3pPr marL="1350020" indent="0" algn="ctr">
              <a:buNone/>
              <a:defRPr sz="3543"/>
            </a:lvl3pPr>
            <a:lvl4pPr marL="2025030" indent="0" algn="ctr">
              <a:buNone/>
              <a:defRPr sz="2953"/>
            </a:lvl4pPr>
            <a:lvl5pPr marL="2700040" indent="0" algn="ctr">
              <a:buNone/>
              <a:defRPr sz="2953"/>
            </a:lvl5pPr>
            <a:lvl6pPr marL="3375050" indent="0" algn="ctr">
              <a:buNone/>
              <a:defRPr sz="2953"/>
            </a:lvl6pPr>
            <a:lvl7pPr marL="4050060" indent="0" algn="ctr">
              <a:buNone/>
              <a:defRPr sz="2953"/>
            </a:lvl7pPr>
            <a:lvl8pPr marL="4725071" indent="0" algn="ctr">
              <a:buNone/>
              <a:defRPr sz="2953"/>
            </a:lvl8pPr>
            <a:lvl9pPr marL="5400081" indent="0" algn="ctr">
              <a:buNone/>
              <a:defRPr sz="2953"/>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2FC6309-07AF-45D9-BD03-18BB3F21AA63}" type="datetimeFigureOut">
              <a:rPr lang="tr-TR" smtClean="0"/>
              <a:t>15.11.2022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493321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FC6309-07AF-45D9-BD03-18BB3F21AA63}" type="datetimeFigureOut">
              <a:rPr lang="tr-TR" smtClean="0"/>
              <a:t>15.11.2022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1707565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81724" y="1324164"/>
            <a:ext cx="3881393" cy="21355814"/>
          </a:xfrm>
        </p:spPr>
        <p:txBody>
          <a:bodyPr vert="eaVert"/>
          <a:lstStyle/>
          <a:p>
            <a:r>
              <a:rPr lang="tr-TR"/>
              <a:t>Asıl başlık stilini düzenlemek için tıklayın</a:t>
            </a:r>
            <a:endParaRPr lang="en-US"/>
          </a:p>
        </p:txBody>
      </p:sp>
      <p:sp>
        <p:nvSpPr>
          <p:cNvPr id="3" name="Vertical Text Placeholder 2"/>
          <p:cNvSpPr>
            <a:spLocks noGrp="1"/>
          </p:cNvSpPr>
          <p:nvPr>
            <p:ph type="body" orient="vert" idx="1"/>
          </p:nvPr>
        </p:nvSpPr>
        <p:spPr>
          <a:xfrm>
            <a:off x="1237545" y="1324166"/>
            <a:ext cx="11419171" cy="2135581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52FC6309-07AF-45D9-BD03-18BB3F21AA63}" type="datetimeFigureOut">
              <a:rPr lang="tr-TR" smtClean="0"/>
              <a:t>15.11.2022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531943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4690" y="23519977"/>
            <a:ext cx="17995976" cy="1679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5" y="23275679"/>
            <a:ext cx="17995976" cy="23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20060" y="2788797"/>
            <a:ext cx="14850547" cy="13103987"/>
          </a:xfrm>
        </p:spPr>
        <p:txBody>
          <a:bodyPr anchor="b">
            <a:normAutofit/>
          </a:bodyPr>
          <a:lstStyle>
            <a:lvl1pPr algn="l">
              <a:lnSpc>
                <a:spcPct val="85000"/>
              </a:lnSpc>
              <a:defRPr sz="15749" spc="-98"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624150" y="16372344"/>
            <a:ext cx="14850547" cy="4199996"/>
          </a:xfrm>
        </p:spPr>
        <p:txBody>
          <a:bodyPr lIns="91440" rIns="91440">
            <a:normAutofit/>
          </a:bodyPr>
          <a:lstStyle>
            <a:lvl1pPr marL="0" indent="0" algn="l">
              <a:buNone/>
              <a:defRPr sz="4725" cap="all" spc="394" baseline="0">
                <a:solidFill>
                  <a:schemeClr val="tx2"/>
                </a:solidFill>
                <a:latin typeface="+mj-lt"/>
              </a:defRPr>
            </a:lvl1pPr>
            <a:lvl2pPr marL="900044" indent="0" algn="ctr">
              <a:buNone/>
              <a:defRPr sz="4725"/>
            </a:lvl2pPr>
            <a:lvl3pPr marL="1800088" indent="0" algn="ctr">
              <a:buNone/>
              <a:defRPr sz="4725"/>
            </a:lvl3pPr>
            <a:lvl4pPr marL="2700132" indent="0" algn="ctr">
              <a:buNone/>
              <a:defRPr sz="3937"/>
            </a:lvl4pPr>
            <a:lvl5pPr marL="3600176" indent="0" algn="ctr">
              <a:buNone/>
              <a:defRPr sz="3937"/>
            </a:lvl5pPr>
            <a:lvl6pPr marL="4500220" indent="0" algn="ctr">
              <a:buNone/>
              <a:defRPr sz="3937"/>
            </a:lvl6pPr>
            <a:lvl7pPr marL="5400264" indent="0" algn="ctr">
              <a:buNone/>
              <a:defRPr sz="3937"/>
            </a:lvl7pPr>
            <a:lvl8pPr marL="6300307" indent="0" algn="ctr">
              <a:buNone/>
              <a:defRPr sz="3937"/>
            </a:lvl8pPr>
            <a:lvl9pPr marL="7200351" indent="0" algn="ctr">
              <a:buNone/>
              <a:defRPr sz="3937"/>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2FC6309-07AF-45D9-BD03-18BB3F21AA63}" type="datetimeFigureOut">
              <a:rPr lang="tr-TR" smtClean="0"/>
              <a:t>15.11.2022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B098DD-FACC-42B1-8E1D-50005B1243B6}" type="slidenum">
              <a:rPr lang="tr-TR" smtClean="0"/>
              <a:t>‹#›</a:t>
            </a:fld>
            <a:endParaRPr lang="tr-TR"/>
          </a:p>
        </p:txBody>
      </p:sp>
      <p:cxnSp>
        <p:nvCxnSpPr>
          <p:cNvPr id="9" name="Straight Connector 8"/>
          <p:cNvCxnSpPr/>
          <p:nvPr/>
        </p:nvCxnSpPr>
        <p:spPr>
          <a:xfrm>
            <a:off x="1783026" y="15959984"/>
            <a:ext cx="145805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12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FC6309-07AF-45D9-BD03-18BB3F21AA63}" type="datetimeFigureOut">
              <a:rPr lang="tr-TR" smtClean="0"/>
              <a:t>15.11.2022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3266834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4690" y="23519977"/>
            <a:ext cx="17995976" cy="1679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5" y="23275679"/>
            <a:ext cx="17995976" cy="23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0060" y="2788797"/>
            <a:ext cx="14850547" cy="13103987"/>
          </a:xfrm>
        </p:spPr>
        <p:txBody>
          <a:bodyPr anchor="b" anchorCtr="0">
            <a:normAutofit/>
          </a:bodyPr>
          <a:lstStyle>
            <a:lvl1pPr>
              <a:lnSpc>
                <a:spcPct val="85000"/>
              </a:lnSpc>
              <a:defRPr sz="15749"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620060" y="16363184"/>
            <a:ext cx="14850547" cy="4199996"/>
          </a:xfrm>
        </p:spPr>
        <p:txBody>
          <a:bodyPr lIns="91440" rIns="91440" anchor="t" anchorCtr="0">
            <a:normAutofit/>
          </a:bodyPr>
          <a:lstStyle>
            <a:lvl1pPr marL="0" indent="0">
              <a:buNone/>
              <a:defRPr sz="4725" cap="all" spc="394" baseline="0">
                <a:solidFill>
                  <a:schemeClr val="tx2"/>
                </a:solidFill>
                <a:latin typeface="+mj-lt"/>
              </a:defRPr>
            </a:lvl1pPr>
            <a:lvl2pPr marL="900044" indent="0">
              <a:buNone/>
              <a:defRPr sz="3543">
                <a:solidFill>
                  <a:schemeClr val="tx1">
                    <a:tint val="75000"/>
                  </a:schemeClr>
                </a:solidFill>
              </a:defRPr>
            </a:lvl2pPr>
            <a:lvl3pPr marL="1800088" indent="0">
              <a:buNone/>
              <a:defRPr sz="3150">
                <a:solidFill>
                  <a:schemeClr val="tx1">
                    <a:tint val="75000"/>
                  </a:schemeClr>
                </a:solidFill>
              </a:defRPr>
            </a:lvl3pPr>
            <a:lvl4pPr marL="2700132" indent="0">
              <a:buNone/>
              <a:defRPr sz="2756">
                <a:solidFill>
                  <a:schemeClr val="tx1">
                    <a:tint val="75000"/>
                  </a:schemeClr>
                </a:solidFill>
              </a:defRPr>
            </a:lvl4pPr>
            <a:lvl5pPr marL="3600176" indent="0">
              <a:buNone/>
              <a:defRPr sz="2756">
                <a:solidFill>
                  <a:schemeClr val="tx1">
                    <a:tint val="75000"/>
                  </a:schemeClr>
                </a:solidFill>
              </a:defRPr>
            </a:lvl5pPr>
            <a:lvl6pPr marL="4500220" indent="0">
              <a:buNone/>
              <a:defRPr sz="2756">
                <a:solidFill>
                  <a:schemeClr val="tx1">
                    <a:tint val="75000"/>
                  </a:schemeClr>
                </a:solidFill>
              </a:defRPr>
            </a:lvl6pPr>
            <a:lvl7pPr marL="5400264" indent="0">
              <a:buNone/>
              <a:defRPr sz="2756">
                <a:solidFill>
                  <a:schemeClr val="tx1">
                    <a:tint val="75000"/>
                  </a:schemeClr>
                </a:solidFill>
              </a:defRPr>
            </a:lvl7pPr>
            <a:lvl8pPr marL="6300307" indent="0">
              <a:buNone/>
              <a:defRPr sz="2756">
                <a:solidFill>
                  <a:schemeClr val="tx1">
                    <a:tint val="75000"/>
                  </a:schemeClr>
                </a:solidFill>
              </a:defRPr>
            </a:lvl8pPr>
            <a:lvl9pPr marL="7200351" indent="0">
              <a:buNone/>
              <a:defRPr sz="2756">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2FC6309-07AF-45D9-BD03-18BB3F21AA63}" type="datetimeFigureOut">
              <a:rPr lang="tr-TR" smtClean="0"/>
              <a:t>15.11.2022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B098DD-FACC-42B1-8E1D-50005B1243B6}" type="slidenum">
              <a:rPr lang="tr-TR" smtClean="0"/>
              <a:t>‹#›</a:t>
            </a:fld>
            <a:endParaRPr lang="tr-TR"/>
          </a:p>
        </p:txBody>
      </p:sp>
      <p:cxnSp>
        <p:nvCxnSpPr>
          <p:cNvPr id="9" name="Straight Connector 8"/>
          <p:cNvCxnSpPr/>
          <p:nvPr/>
        </p:nvCxnSpPr>
        <p:spPr>
          <a:xfrm>
            <a:off x="1783026" y="15959984"/>
            <a:ext cx="1458053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540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620060" y="1053139"/>
            <a:ext cx="14850547" cy="5330860"/>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620059" y="6782223"/>
            <a:ext cx="7290269" cy="1478398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9180338" y="6782222"/>
            <a:ext cx="7290269" cy="1478398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2FC6309-07AF-45D9-BD03-18BB3F21AA63}" type="datetimeFigureOut">
              <a:rPr lang="tr-TR" smtClean="0"/>
              <a:t>15.11.2022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388929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620060" y="1053139"/>
            <a:ext cx="14850547" cy="5330860"/>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620059" y="6783387"/>
            <a:ext cx="7290269" cy="2705495"/>
          </a:xfrm>
        </p:spPr>
        <p:txBody>
          <a:bodyPr lIns="91440" rIns="91440" anchor="ctr">
            <a:normAutofit/>
          </a:bodyPr>
          <a:lstStyle>
            <a:lvl1pPr marL="0" indent="0">
              <a:buNone/>
              <a:defRPr sz="3937" b="0" cap="all" baseline="0">
                <a:solidFill>
                  <a:schemeClr val="tx2"/>
                </a:solidFill>
              </a:defRPr>
            </a:lvl1pPr>
            <a:lvl2pPr marL="900044" indent="0">
              <a:buNone/>
              <a:defRPr sz="3937" b="1"/>
            </a:lvl2pPr>
            <a:lvl3pPr marL="1800088" indent="0">
              <a:buNone/>
              <a:defRPr sz="3543" b="1"/>
            </a:lvl3pPr>
            <a:lvl4pPr marL="2700132" indent="0">
              <a:buNone/>
              <a:defRPr sz="3150" b="1"/>
            </a:lvl4pPr>
            <a:lvl5pPr marL="3600176" indent="0">
              <a:buNone/>
              <a:defRPr sz="3150" b="1"/>
            </a:lvl5pPr>
            <a:lvl6pPr marL="4500220" indent="0">
              <a:buNone/>
              <a:defRPr sz="3150" b="1"/>
            </a:lvl6pPr>
            <a:lvl7pPr marL="5400264" indent="0">
              <a:buNone/>
              <a:defRPr sz="3150" b="1"/>
            </a:lvl7pPr>
            <a:lvl8pPr marL="6300307" indent="0">
              <a:buNone/>
              <a:defRPr sz="3150" b="1"/>
            </a:lvl8pPr>
            <a:lvl9pPr marL="7200351" indent="0">
              <a:buNone/>
              <a:defRPr sz="3150" b="1"/>
            </a:lvl9pPr>
          </a:lstStyle>
          <a:p>
            <a:pPr lvl="0"/>
            <a:r>
              <a:rPr lang="tr-TR"/>
              <a:t>Asıl metin stillerini düzenle</a:t>
            </a:r>
          </a:p>
        </p:txBody>
      </p:sp>
      <p:sp>
        <p:nvSpPr>
          <p:cNvPr id="4" name="Content Placeholder 3"/>
          <p:cNvSpPr>
            <a:spLocks noGrp="1"/>
          </p:cNvSpPr>
          <p:nvPr>
            <p:ph sz="half" idx="2"/>
          </p:nvPr>
        </p:nvSpPr>
        <p:spPr>
          <a:xfrm>
            <a:off x="1620059" y="9488886"/>
            <a:ext cx="7290269" cy="1207732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9180338" y="6783387"/>
            <a:ext cx="7290269" cy="2705495"/>
          </a:xfrm>
        </p:spPr>
        <p:txBody>
          <a:bodyPr lIns="91440" rIns="91440" anchor="ctr">
            <a:normAutofit/>
          </a:bodyPr>
          <a:lstStyle>
            <a:lvl1pPr marL="0" indent="0">
              <a:buNone/>
              <a:defRPr sz="3937" b="0" cap="all" baseline="0">
                <a:solidFill>
                  <a:schemeClr val="tx2"/>
                </a:solidFill>
              </a:defRPr>
            </a:lvl1pPr>
            <a:lvl2pPr marL="900044" indent="0">
              <a:buNone/>
              <a:defRPr sz="3937" b="1"/>
            </a:lvl2pPr>
            <a:lvl3pPr marL="1800088" indent="0">
              <a:buNone/>
              <a:defRPr sz="3543" b="1"/>
            </a:lvl3pPr>
            <a:lvl4pPr marL="2700132" indent="0">
              <a:buNone/>
              <a:defRPr sz="3150" b="1"/>
            </a:lvl4pPr>
            <a:lvl5pPr marL="3600176" indent="0">
              <a:buNone/>
              <a:defRPr sz="3150" b="1"/>
            </a:lvl5pPr>
            <a:lvl6pPr marL="4500220" indent="0">
              <a:buNone/>
              <a:defRPr sz="3150" b="1"/>
            </a:lvl6pPr>
            <a:lvl7pPr marL="5400264" indent="0">
              <a:buNone/>
              <a:defRPr sz="3150" b="1"/>
            </a:lvl7pPr>
            <a:lvl8pPr marL="6300307" indent="0">
              <a:buNone/>
              <a:defRPr sz="3150" b="1"/>
            </a:lvl8pPr>
            <a:lvl9pPr marL="7200351" indent="0">
              <a:buNone/>
              <a:defRPr sz="3150" b="1"/>
            </a:lvl9pPr>
          </a:lstStyle>
          <a:p>
            <a:pPr lvl="0"/>
            <a:r>
              <a:rPr lang="tr-TR"/>
              <a:t>Asıl metin stillerini düzenle</a:t>
            </a:r>
          </a:p>
        </p:txBody>
      </p:sp>
      <p:sp>
        <p:nvSpPr>
          <p:cNvPr id="6" name="Content Placeholder 5"/>
          <p:cNvSpPr>
            <a:spLocks noGrp="1"/>
          </p:cNvSpPr>
          <p:nvPr>
            <p:ph sz="quarter" idx="4"/>
          </p:nvPr>
        </p:nvSpPr>
        <p:spPr>
          <a:xfrm>
            <a:off x="9180338" y="9488882"/>
            <a:ext cx="7290269" cy="1207732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2FC6309-07AF-45D9-BD03-18BB3F21AA63}" type="datetimeFigureOut">
              <a:rPr lang="tr-TR" smtClean="0"/>
              <a:t>15.11.2022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29517470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52FC6309-07AF-45D9-BD03-18BB3F21AA63}" type="datetimeFigureOut">
              <a:rPr lang="tr-TR" smtClean="0"/>
              <a:t>15.11.2022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4106700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4690" y="23519977"/>
            <a:ext cx="17995976" cy="1679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5" y="23275679"/>
            <a:ext cx="17995976" cy="23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2FC6309-07AF-45D9-BD03-18BB3F21AA63}" type="datetimeFigureOut">
              <a:rPr lang="tr-TR" smtClean="0"/>
              <a:t>15.11.2022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3235475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27" y="0"/>
            <a:ext cx="5980718" cy="251999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5964891" y="0"/>
            <a:ext cx="94503" cy="251999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75025" y="2183994"/>
            <a:ext cx="4725174" cy="8399992"/>
          </a:xfrm>
        </p:spPr>
        <p:txBody>
          <a:bodyPr anchor="b">
            <a:normAutofit/>
          </a:bodyPr>
          <a:lstStyle>
            <a:lvl1pPr>
              <a:defRPr sz="7087"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7087761" y="2687997"/>
            <a:ext cx="9585353" cy="1931998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5025" y="10751989"/>
            <a:ext cx="4725174" cy="12416716"/>
          </a:xfrm>
        </p:spPr>
        <p:txBody>
          <a:bodyPr lIns="91440" rIns="91440">
            <a:normAutofit/>
          </a:bodyPr>
          <a:lstStyle>
            <a:lvl1pPr marL="0" indent="0">
              <a:buNone/>
              <a:defRPr sz="2953">
                <a:solidFill>
                  <a:srgbClr val="FFFFFF"/>
                </a:solidFill>
              </a:defRPr>
            </a:lvl1pPr>
            <a:lvl2pPr marL="900044" indent="0">
              <a:buNone/>
              <a:defRPr sz="2362"/>
            </a:lvl2pPr>
            <a:lvl3pPr marL="1800088" indent="0">
              <a:buNone/>
              <a:defRPr sz="1969"/>
            </a:lvl3pPr>
            <a:lvl4pPr marL="2700132" indent="0">
              <a:buNone/>
              <a:defRPr sz="1772"/>
            </a:lvl4pPr>
            <a:lvl5pPr marL="3600176" indent="0">
              <a:buNone/>
              <a:defRPr sz="1772"/>
            </a:lvl5pPr>
            <a:lvl6pPr marL="4500220" indent="0">
              <a:buNone/>
              <a:defRPr sz="1772"/>
            </a:lvl6pPr>
            <a:lvl7pPr marL="5400264" indent="0">
              <a:buNone/>
              <a:defRPr sz="1772"/>
            </a:lvl7pPr>
            <a:lvl8pPr marL="6300307" indent="0">
              <a:buNone/>
              <a:defRPr sz="1772"/>
            </a:lvl8pPr>
            <a:lvl9pPr marL="7200351" indent="0">
              <a:buNone/>
              <a:defRPr sz="1772"/>
            </a:lvl9pPr>
          </a:lstStyle>
          <a:p>
            <a:pPr lvl="0"/>
            <a:r>
              <a:rPr lang="tr-TR"/>
              <a:t>Asıl metin stillerini düzenle</a:t>
            </a:r>
          </a:p>
        </p:txBody>
      </p:sp>
      <p:sp>
        <p:nvSpPr>
          <p:cNvPr id="5" name="Date Placeholder 4"/>
          <p:cNvSpPr>
            <a:spLocks noGrp="1"/>
          </p:cNvSpPr>
          <p:nvPr>
            <p:ph type="dt" sz="half" idx="10"/>
          </p:nvPr>
        </p:nvSpPr>
        <p:spPr>
          <a:xfrm>
            <a:off x="687298" y="23736725"/>
            <a:ext cx="3866054" cy="1341665"/>
          </a:xfrm>
        </p:spPr>
        <p:txBody>
          <a:bodyPr/>
          <a:lstStyle>
            <a:lvl1pPr algn="l">
              <a:defRPr/>
            </a:lvl1pPr>
          </a:lstStyle>
          <a:p>
            <a:fld id="{52FC6309-07AF-45D9-BD03-18BB3F21AA63}" type="datetimeFigureOut">
              <a:rPr lang="tr-TR" smtClean="0"/>
              <a:t>15.11.2022</a:t>
            </a:fld>
            <a:endParaRPr lang="tr-TR"/>
          </a:p>
        </p:txBody>
      </p:sp>
      <p:sp>
        <p:nvSpPr>
          <p:cNvPr id="6" name="Footer Placeholder 5"/>
          <p:cNvSpPr>
            <a:spLocks noGrp="1"/>
          </p:cNvSpPr>
          <p:nvPr>
            <p:ph type="ftr" sz="quarter" idx="11"/>
          </p:nvPr>
        </p:nvSpPr>
        <p:spPr>
          <a:xfrm>
            <a:off x="7087761" y="23736725"/>
            <a:ext cx="6862753" cy="134166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8B098DD-FACC-42B1-8E1D-50005B1243B6}" type="slidenum">
              <a:rPr lang="tr-TR" smtClean="0"/>
              <a:t>‹#›</a:t>
            </a:fld>
            <a:endParaRPr lang="tr-TR"/>
          </a:p>
        </p:txBody>
      </p:sp>
    </p:spTree>
    <p:extLst>
      <p:ext uri="{BB962C8B-B14F-4D97-AF65-F5344CB8AC3E}">
        <p14:creationId xmlns:p14="http://schemas.microsoft.com/office/powerpoint/2010/main" val="235335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FC6309-07AF-45D9-BD03-18BB3F21AA63}" type="datetimeFigureOut">
              <a:rPr lang="tr-TR" smtClean="0"/>
              <a:t>15.11.2022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3485464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1" y="18199982"/>
            <a:ext cx="17995976" cy="6999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5" y="18060629"/>
            <a:ext cx="17995976" cy="23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0060" y="18647982"/>
            <a:ext cx="14940550" cy="3023997"/>
          </a:xfrm>
        </p:spPr>
        <p:txBody>
          <a:bodyPr tIns="0" bIns="0" anchor="b">
            <a:noAutofit/>
          </a:bodyPr>
          <a:lstStyle>
            <a:lvl1pPr>
              <a:defRPr sz="7087"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25" y="0"/>
            <a:ext cx="18000641" cy="18060629"/>
          </a:xfrm>
          <a:solidFill>
            <a:schemeClr val="bg2">
              <a:lumMod val="90000"/>
            </a:schemeClr>
          </a:solidFill>
        </p:spPr>
        <p:txBody>
          <a:bodyPr lIns="457200" tIns="457200" anchor="t"/>
          <a:lstStyle>
            <a:lvl1pPr marL="0" indent="0">
              <a:buNone/>
              <a:defRPr sz="6300"/>
            </a:lvl1pPr>
            <a:lvl2pPr marL="900044" indent="0">
              <a:buNone/>
              <a:defRPr sz="5512"/>
            </a:lvl2pPr>
            <a:lvl3pPr marL="1800088" indent="0">
              <a:buNone/>
              <a:defRPr sz="4725"/>
            </a:lvl3pPr>
            <a:lvl4pPr marL="2700132" indent="0">
              <a:buNone/>
              <a:defRPr sz="3937"/>
            </a:lvl4pPr>
            <a:lvl5pPr marL="3600176" indent="0">
              <a:buNone/>
              <a:defRPr sz="3937"/>
            </a:lvl5pPr>
            <a:lvl6pPr marL="4500220" indent="0">
              <a:buNone/>
              <a:defRPr sz="3937"/>
            </a:lvl6pPr>
            <a:lvl7pPr marL="5400264" indent="0">
              <a:buNone/>
              <a:defRPr sz="3937"/>
            </a:lvl7pPr>
            <a:lvl8pPr marL="6300307" indent="0">
              <a:buNone/>
              <a:defRPr sz="3937"/>
            </a:lvl8pPr>
            <a:lvl9pPr marL="7200351" indent="0">
              <a:buNone/>
              <a:defRPr sz="3937"/>
            </a:lvl9pPr>
          </a:lstStyle>
          <a:p>
            <a:r>
              <a:rPr lang="tr-TR"/>
              <a:t>Resim eklemek için simgeye tıklayın</a:t>
            </a:r>
            <a:endParaRPr lang="en-US" dirty="0"/>
          </a:p>
        </p:txBody>
      </p:sp>
      <p:sp>
        <p:nvSpPr>
          <p:cNvPr id="4" name="Text Placeholder 3"/>
          <p:cNvSpPr>
            <a:spLocks noGrp="1"/>
          </p:cNvSpPr>
          <p:nvPr>
            <p:ph type="body" sz="half" idx="2"/>
          </p:nvPr>
        </p:nvSpPr>
        <p:spPr>
          <a:xfrm>
            <a:off x="1620060" y="21705578"/>
            <a:ext cx="14940550" cy="2183998"/>
          </a:xfrm>
        </p:spPr>
        <p:txBody>
          <a:bodyPr lIns="91440" tIns="0" rIns="91440" bIns="0">
            <a:normAutofit/>
          </a:bodyPr>
          <a:lstStyle>
            <a:lvl1pPr marL="0" indent="0">
              <a:spcBef>
                <a:spcPts val="0"/>
              </a:spcBef>
              <a:spcAft>
                <a:spcPts val="1181"/>
              </a:spcAft>
              <a:buNone/>
              <a:defRPr sz="2953">
                <a:solidFill>
                  <a:srgbClr val="FFFFFF"/>
                </a:solidFill>
              </a:defRPr>
            </a:lvl1pPr>
            <a:lvl2pPr marL="900044" indent="0">
              <a:buNone/>
              <a:defRPr sz="2362"/>
            </a:lvl2pPr>
            <a:lvl3pPr marL="1800088" indent="0">
              <a:buNone/>
              <a:defRPr sz="1969"/>
            </a:lvl3pPr>
            <a:lvl4pPr marL="2700132" indent="0">
              <a:buNone/>
              <a:defRPr sz="1772"/>
            </a:lvl4pPr>
            <a:lvl5pPr marL="3600176" indent="0">
              <a:buNone/>
              <a:defRPr sz="1772"/>
            </a:lvl5pPr>
            <a:lvl6pPr marL="4500220" indent="0">
              <a:buNone/>
              <a:defRPr sz="1772"/>
            </a:lvl6pPr>
            <a:lvl7pPr marL="5400264" indent="0">
              <a:buNone/>
              <a:defRPr sz="1772"/>
            </a:lvl7pPr>
            <a:lvl8pPr marL="6300307" indent="0">
              <a:buNone/>
              <a:defRPr sz="1772"/>
            </a:lvl8pPr>
            <a:lvl9pPr marL="7200351" indent="0">
              <a:buNone/>
              <a:defRPr sz="1772"/>
            </a:lvl9pPr>
          </a:lstStyle>
          <a:p>
            <a:pPr lvl="0"/>
            <a:r>
              <a:rPr lang="tr-TR"/>
              <a:t>Asıl metin stillerini düzenle</a:t>
            </a:r>
          </a:p>
        </p:txBody>
      </p:sp>
      <p:sp>
        <p:nvSpPr>
          <p:cNvPr id="5" name="Date Placeholder 4"/>
          <p:cNvSpPr>
            <a:spLocks noGrp="1"/>
          </p:cNvSpPr>
          <p:nvPr>
            <p:ph type="dt" sz="half" idx="10"/>
          </p:nvPr>
        </p:nvSpPr>
        <p:spPr/>
        <p:txBody>
          <a:bodyPr/>
          <a:lstStyle/>
          <a:p>
            <a:fld id="{52FC6309-07AF-45D9-BD03-18BB3F21AA63}" type="datetimeFigureOut">
              <a:rPr lang="tr-TR" smtClean="0"/>
              <a:t>15.11.2022</a:t>
            </a:fld>
            <a:endParaRPr 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322461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FC6309-07AF-45D9-BD03-18BB3F21AA63}" type="datetimeFigureOut">
              <a:rPr lang="tr-TR" smtClean="0"/>
              <a:t>15.11.2022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2480504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4690" y="23519977"/>
            <a:ext cx="17995976" cy="1679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5" y="23275679"/>
            <a:ext cx="17995976" cy="23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2881725" y="1515019"/>
            <a:ext cx="3881393" cy="21164959"/>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237546" y="1515019"/>
            <a:ext cx="11419171" cy="21164959"/>
          </a:xfrm>
        </p:spPr>
        <p:txBody>
          <a:bodyPr vert="eaVert" lIns="45720" tIns="0" rIns="45720" bIns="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2FC6309-07AF-45D9-BD03-18BB3F21AA63}" type="datetimeFigureOut">
              <a:rPr lang="tr-TR" smtClean="0"/>
              <a:t>15.11.2022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336171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28170" y="6292362"/>
            <a:ext cx="15525572" cy="10476869"/>
          </a:xfrm>
        </p:spPr>
        <p:txBody>
          <a:bodyPr anchor="b">
            <a:normAutofit/>
          </a:bodyPr>
          <a:lstStyle>
            <a:lvl1pPr>
              <a:defRPr sz="8858"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28170" y="16728820"/>
            <a:ext cx="15525572" cy="5512493"/>
          </a:xfrm>
        </p:spPr>
        <p:txBody>
          <a:bodyPr anchor="t">
            <a:normAutofit/>
          </a:bodyPr>
          <a:lstStyle>
            <a:lvl1pPr marL="0" indent="0">
              <a:buNone/>
              <a:defRPr sz="3543">
                <a:solidFill>
                  <a:schemeClr val="tx1">
                    <a:lumMod val="75000"/>
                    <a:lumOff val="25000"/>
                  </a:schemeClr>
                </a:solidFill>
              </a:defRPr>
            </a:lvl1pPr>
            <a:lvl2pPr marL="675010" indent="0">
              <a:buNone/>
              <a:defRPr sz="2658">
                <a:solidFill>
                  <a:schemeClr val="tx1">
                    <a:tint val="75000"/>
                  </a:schemeClr>
                </a:solidFill>
              </a:defRPr>
            </a:lvl2pPr>
            <a:lvl3pPr marL="1350020" indent="0">
              <a:buNone/>
              <a:defRPr sz="2362">
                <a:solidFill>
                  <a:schemeClr val="tx1">
                    <a:tint val="75000"/>
                  </a:schemeClr>
                </a:solidFill>
              </a:defRPr>
            </a:lvl3pPr>
            <a:lvl4pPr marL="2025030" indent="0">
              <a:buNone/>
              <a:defRPr sz="2067">
                <a:solidFill>
                  <a:schemeClr val="tx1">
                    <a:tint val="75000"/>
                  </a:schemeClr>
                </a:solidFill>
              </a:defRPr>
            </a:lvl4pPr>
            <a:lvl5pPr marL="2700040" indent="0">
              <a:buNone/>
              <a:defRPr sz="2067">
                <a:solidFill>
                  <a:schemeClr val="tx1">
                    <a:tint val="75000"/>
                  </a:schemeClr>
                </a:solidFill>
              </a:defRPr>
            </a:lvl5pPr>
            <a:lvl6pPr marL="3375050" indent="0">
              <a:buNone/>
              <a:defRPr sz="2067">
                <a:solidFill>
                  <a:schemeClr val="tx1">
                    <a:tint val="75000"/>
                  </a:schemeClr>
                </a:solidFill>
              </a:defRPr>
            </a:lvl6pPr>
            <a:lvl7pPr marL="4050060" indent="0">
              <a:buNone/>
              <a:defRPr sz="2067">
                <a:solidFill>
                  <a:schemeClr val="tx1">
                    <a:tint val="75000"/>
                  </a:schemeClr>
                </a:solidFill>
              </a:defRPr>
            </a:lvl7pPr>
            <a:lvl8pPr marL="4725071" indent="0">
              <a:buNone/>
              <a:defRPr sz="2067">
                <a:solidFill>
                  <a:schemeClr val="tx1">
                    <a:tint val="75000"/>
                  </a:schemeClr>
                </a:solidFill>
              </a:defRPr>
            </a:lvl8pPr>
            <a:lvl9pPr marL="5400081" indent="0">
              <a:buNone/>
              <a:defRPr sz="2067">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2FC6309-07AF-45D9-BD03-18BB3F21AA63}" type="datetimeFigureOut">
              <a:rPr lang="tr-TR" smtClean="0"/>
              <a:t>15.11.2022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126950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247773" y="6719995"/>
            <a:ext cx="7650282" cy="1598914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9112836" y="6719995"/>
            <a:ext cx="7650282" cy="1598914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52FC6309-07AF-45D9-BD03-18BB3F21AA63}" type="datetimeFigureOut">
              <a:rPr lang="tr-TR" smtClean="0"/>
              <a:t>15.11.2022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17271247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47773" y="6180022"/>
            <a:ext cx="7612780" cy="3034062"/>
          </a:xfrm>
        </p:spPr>
        <p:txBody>
          <a:bodyPr anchor="b">
            <a:normAutofit/>
          </a:bodyPr>
          <a:lstStyle>
            <a:lvl1pPr marL="0" indent="0">
              <a:spcBef>
                <a:spcPts val="0"/>
              </a:spcBef>
              <a:buNone/>
              <a:defRPr sz="3543" b="1"/>
            </a:lvl1pPr>
            <a:lvl2pPr marL="675010" indent="0">
              <a:buNone/>
              <a:defRPr sz="2953" b="1"/>
            </a:lvl2pPr>
            <a:lvl3pPr marL="1350020" indent="0">
              <a:buNone/>
              <a:defRPr sz="2658" b="1"/>
            </a:lvl3pPr>
            <a:lvl4pPr marL="2025030" indent="0">
              <a:buNone/>
              <a:defRPr sz="2362" b="1"/>
            </a:lvl4pPr>
            <a:lvl5pPr marL="2700040" indent="0">
              <a:buNone/>
              <a:defRPr sz="2362" b="1"/>
            </a:lvl5pPr>
            <a:lvl6pPr marL="3375050" indent="0">
              <a:buNone/>
              <a:defRPr sz="2362" b="1"/>
            </a:lvl6pPr>
            <a:lvl7pPr marL="4050060" indent="0">
              <a:buNone/>
              <a:defRPr sz="2362" b="1"/>
            </a:lvl7pPr>
            <a:lvl8pPr marL="4725071" indent="0">
              <a:buNone/>
              <a:defRPr sz="2362" b="1"/>
            </a:lvl8pPr>
            <a:lvl9pPr marL="5400081" indent="0">
              <a:buNone/>
              <a:defRPr sz="2362" b="1"/>
            </a:lvl9pPr>
          </a:lstStyle>
          <a:p>
            <a:pPr lvl="0"/>
            <a:r>
              <a:rPr lang="tr-TR"/>
              <a:t>Asıl metin stillerini düzenle</a:t>
            </a:r>
          </a:p>
        </p:txBody>
      </p:sp>
      <p:sp>
        <p:nvSpPr>
          <p:cNvPr id="4" name="Content Placeholder 3"/>
          <p:cNvSpPr>
            <a:spLocks noGrp="1"/>
          </p:cNvSpPr>
          <p:nvPr>
            <p:ph sz="half" idx="2"/>
          </p:nvPr>
        </p:nvSpPr>
        <p:spPr>
          <a:xfrm>
            <a:off x="1247773" y="9214087"/>
            <a:ext cx="7612780" cy="135242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9112837" y="6180024"/>
            <a:ext cx="7650283" cy="3034058"/>
          </a:xfrm>
        </p:spPr>
        <p:txBody>
          <a:bodyPr anchor="b"/>
          <a:lstStyle>
            <a:lvl1pPr marL="0" indent="0">
              <a:spcBef>
                <a:spcPts val="0"/>
              </a:spcBef>
              <a:buNone/>
              <a:defRPr sz="3543" b="1"/>
            </a:lvl1pPr>
            <a:lvl2pPr marL="675010" indent="0">
              <a:buNone/>
              <a:defRPr sz="2953" b="1"/>
            </a:lvl2pPr>
            <a:lvl3pPr marL="1350020" indent="0">
              <a:buNone/>
              <a:defRPr sz="2658" b="1"/>
            </a:lvl3pPr>
            <a:lvl4pPr marL="2025030" indent="0">
              <a:buNone/>
              <a:defRPr sz="2362" b="1"/>
            </a:lvl4pPr>
            <a:lvl5pPr marL="2700040" indent="0">
              <a:buNone/>
              <a:defRPr sz="2362" b="1"/>
            </a:lvl5pPr>
            <a:lvl6pPr marL="3375050" indent="0">
              <a:buNone/>
              <a:defRPr sz="2362" b="1"/>
            </a:lvl6pPr>
            <a:lvl7pPr marL="4050060" indent="0">
              <a:buNone/>
              <a:defRPr sz="2362" b="1"/>
            </a:lvl7pPr>
            <a:lvl8pPr marL="4725071" indent="0">
              <a:buNone/>
              <a:defRPr sz="2362" b="1"/>
            </a:lvl8pPr>
            <a:lvl9pPr marL="5400081" indent="0">
              <a:buNone/>
              <a:defRPr sz="2362" b="1"/>
            </a:lvl9pPr>
          </a:lstStyle>
          <a:p>
            <a:pPr lvl="0"/>
            <a:r>
              <a:rPr lang="tr-TR"/>
              <a:t>Asıl metin stillerini düzenle</a:t>
            </a:r>
          </a:p>
        </p:txBody>
      </p:sp>
      <p:sp>
        <p:nvSpPr>
          <p:cNvPr id="6" name="Content Placeholder 5"/>
          <p:cNvSpPr>
            <a:spLocks noGrp="1"/>
          </p:cNvSpPr>
          <p:nvPr>
            <p:ph sz="quarter" idx="4"/>
          </p:nvPr>
        </p:nvSpPr>
        <p:spPr>
          <a:xfrm>
            <a:off x="9112837" y="9214087"/>
            <a:ext cx="7650283" cy="135242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52FC6309-07AF-45D9-BD03-18BB3F21AA63}" type="datetimeFigureOut">
              <a:rPr lang="tr-TR" smtClean="0"/>
              <a:t>15.11.2022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8B098DD-FACC-42B1-8E1D-50005B1243B6}" type="slidenum">
              <a:rPr lang="tr-TR" smtClean="0"/>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324448610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FC6309-07AF-45D9-BD03-18BB3F21AA63}" type="datetimeFigureOut">
              <a:rPr lang="tr-TR" smtClean="0"/>
              <a:t>15.11.2022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8B098DD-FACC-42B1-8E1D-50005B1243B6}" type="slidenum">
              <a:rPr lang="tr-TR" smtClean="0"/>
              <a:t>‹#›</a:t>
            </a:fld>
            <a:endParaRPr lang="tr-TR"/>
          </a:p>
        </p:txBody>
      </p:sp>
      <p:sp>
        <p:nvSpPr>
          <p:cNvPr id="6" name="Title 5"/>
          <p:cNvSpPr>
            <a:spLocks noGrp="1"/>
          </p:cNvSpPr>
          <p:nvPr>
            <p:ph type="title"/>
          </p:nvPr>
        </p:nvSpPr>
        <p:spPr/>
        <p:txBody>
          <a:bodyPr/>
          <a:lstStyle/>
          <a:p>
            <a:r>
              <a:rPr lang="tr-TR"/>
              <a:t>Asıl başlık stilini düzenlemek için tıklayın</a:t>
            </a:r>
            <a:endParaRPr lang="en-US"/>
          </a:p>
        </p:txBody>
      </p:sp>
    </p:spTree>
    <p:extLst>
      <p:ext uri="{BB962C8B-B14F-4D97-AF65-F5344CB8AC3E}">
        <p14:creationId xmlns:p14="http://schemas.microsoft.com/office/powerpoint/2010/main" val="297699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FC6309-07AF-45D9-BD03-18BB3F21AA63}" type="datetimeFigureOut">
              <a:rPr lang="tr-TR" smtClean="0"/>
              <a:t>15.11.2022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169056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42046" y="1680000"/>
            <a:ext cx="5805214" cy="5879983"/>
          </a:xfrm>
        </p:spPr>
        <p:txBody>
          <a:bodyPr anchor="b">
            <a:normAutofit/>
          </a:bodyPr>
          <a:lstStyle>
            <a:lvl1pPr>
              <a:defRPr sz="4724" b="0"/>
            </a:lvl1pPr>
          </a:lstStyle>
          <a:p>
            <a:r>
              <a:rPr lang="tr-TR"/>
              <a:t>Asıl başlık stilini düzenlemek için tıklayın</a:t>
            </a:r>
            <a:endParaRPr lang="en-US" dirty="0"/>
          </a:p>
        </p:txBody>
      </p:sp>
      <p:sp>
        <p:nvSpPr>
          <p:cNvPr id="3" name="Content Placeholder 2"/>
          <p:cNvSpPr>
            <a:spLocks noGrp="1"/>
          </p:cNvSpPr>
          <p:nvPr>
            <p:ph idx="1"/>
          </p:nvPr>
        </p:nvSpPr>
        <p:spPr>
          <a:xfrm>
            <a:off x="7650282" y="3639997"/>
            <a:ext cx="9112836" cy="17919982"/>
          </a:xfrm>
        </p:spPr>
        <p:txBody>
          <a:bodyPr/>
          <a:lstStyle>
            <a:lvl1pPr>
              <a:defRPr sz="4724"/>
            </a:lvl1pPr>
            <a:lvl2pPr>
              <a:defRPr sz="4134"/>
            </a:lvl2pPr>
            <a:lvl3pPr>
              <a:defRPr sz="3543"/>
            </a:lvl3pPr>
            <a:lvl4pPr>
              <a:defRPr sz="2953"/>
            </a:lvl4pPr>
            <a:lvl5pPr>
              <a:defRPr sz="2953"/>
            </a:lvl5pPr>
            <a:lvl6pPr>
              <a:defRPr sz="2953"/>
            </a:lvl6pPr>
            <a:lvl7pPr>
              <a:defRPr sz="2953"/>
            </a:lvl7pPr>
            <a:lvl8pPr>
              <a:defRPr sz="2953"/>
            </a:lvl8pPr>
            <a:lvl9pPr>
              <a:defRPr sz="2953"/>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242046" y="7559991"/>
            <a:ext cx="5805214" cy="13999990"/>
          </a:xfrm>
        </p:spPr>
        <p:txBody>
          <a:bodyPr>
            <a:normAutofit/>
          </a:bodyPr>
          <a:lstStyle>
            <a:lvl1pPr marL="0" indent="0">
              <a:lnSpc>
                <a:spcPct val="90000"/>
              </a:lnSpc>
              <a:buNone/>
              <a:defRPr sz="2362"/>
            </a:lvl1pPr>
            <a:lvl2pPr marL="675010" indent="0">
              <a:buNone/>
              <a:defRPr sz="1772"/>
            </a:lvl2pPr>
            <a:lvl3pPr marL="1350020" indent="0">
              <a:buNone/>
              <a:defRPr sz="1476"/>
            </a:lvl3pPr>
            <a:lvl4pPr marL="2025030" indent="0">
              <a:buNone/>
              <a:defRPr sz="1329"/>
            </a:lvl4pPr>
            <a:lvl5pPr marL="2700040" indent="0">
              <a:buNone/>
              <a:defRPr sz="1329"/>
            </a:lvl5pPr>
            <a:lvl6pPr marL="3375050" indent="0">
              <a:buNone/>
              <a:defRPr sz="1329"/>
            </a:lvl6pPr>
            <a:lvl7pPr marL="4050060" indent="0">
              <a:buNone/>
              <a:defRPr sz="1329"/>
            </a:lvl7pPr>
            <a:lvl8pPr marL="4725071" indent="0">
              <a:buNone/>
              <a:defRPr sz="1329"/>
            </a:lvl8pPr>
            <a:lvl9pPr marL="5400081" indent="0">
              <a:buNone/>
              <a:defRPr sz="1329"/>
            </a:lvl9pPr>
          </a:lstStyle>
          <a:p>
            <a:pPr lvl="0"/>
            <a:r>
              <a:rPr lang="tr-TR"/>
              <a:t>Asıl metin stillerini düzenle</a:t>
            </a:r>
          </a:p>
        </p:txBody>
      </p:sp>
      <p:sp>
        <p:nvSpPr>
          <p:cNvPr id="5" name="Date Placeholder 4"/>
          <p:cNvSpPr>
            <a:spLocks noGrp="1"/>
          </p:cNvSpPr>
          <p:nvPr>
            <p:ph type="dt" sz="half" idx="10"/>
          </p:nvPr>
        </p:nvSpPr>
        <p:spPr/>
        <p:txBody>
          <a:bodyPr/>
          <a:lstStyle/>
          <a:p>
            <a:fld id="{52FC6309-07AF-45D9-BD03-18BB3F21AA63}" type="datetimeFigureOut">
              <a:rPr lang="tr-TR" smtClean="0"/>
              <a:t>15.11.2022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303558709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42046" y="1679998"/>
            <a:ext cx="5805214" cy="5879994"/>
          </a:xfrm>
        </p:spPr>
        <p:txBody>
          <a:bodyPr anchor="b">
            <a:normAutofit/>
          </a:bodyPr>
          <a:lstStyle>
            <a:lvl1pPr>
              <a:defRPr sz="4724" b="0"/>
            </a:lvl1pPr>
          </a:lstStyle>
          <a:p>
            <a:r>
              <a:rPr lang="tr-TR"/>
              <a:t>Asıl başlık stilini düzenlemek için tıklayın</a:t>
            </a:r>
            <a:endParaRPr lang="en-US" dirty="0"/>
          </a:p>
        </p:txBody>
      </p:sp>
      <p:sp>
        <p:nvSpPr>
          <p:cNvPr id="3" name="Picture Placeholder 2"/>
          <p:cNvSpPr>
            <a:spLocks noGrp="1"/>
          </p:cNvSpPr>
          <p:nvPr>
            <p:ph type="pic" idx="1"/>
          </p:nvPr>
        </p:nvSpPr>
        <p:spPr>
          <a:xfrm>
            <a:off x="7650282" y="3639997"/>
            <a:ext cx="9112836" cy="17919982"/>
          </a:xfrm>
        </p:spPr>
        <p:txBody>
          <a:bodyPr/>
          <a:lstStyle>
            <a:lvl1pPr marL="0" indent="0">
              <a:buNone/>
              <a:defRPr sz="4724"/>
            </a:lvl1pPr>
            <a:lvl2pPr marL="675010" indent="0">
              <a:buNone/>
              <a:defRPr sz="4134"/>
            </a:lvl2pPr>
            <a:lvl3pPr marL="1350020" indent="0">
              <a:buNone/>
              <a:defRPr sz="3543"/>
            </a:lvl3pPr>
            <a:lvl4pPr marL="2025030" indent="0">
              <a:buNone/>
              <a:defRPr sz="2953"/>
            </a:lvl4pPr>
            <a:lvl5pPr marL="2700040" indent="0">
              <a:buNone/>
              <a:defRPr sz="2953"/>
            </a:lvl5pPr>
            <a:lvl6pPr marL="3375050" indent="0">
              <a:buNone/>
              <a:defRPr sz="2953"/>
            </a:lvl6pPr>
            <a:lvl7pPr marL="4050060" indent="0">
              <a:buNone/>
              <a:defRPr sz="2953"/>
            </a:lvl7pPr>
            <a:lvl8pPr marL="4725071" indent="0">
              <a:buNone/>
              <a:defRPr sz="2953"/>
            </a:lvl8pPr>
            <a:lvl9pPr marL="5400081" indent="0">
              <a:buNone/>
              <a:defRPr sz="2953"/>
            </a:lvl9pPr>
          </a:lstStyle>
          <a:p>
            <a:r>
              <a:rPr lang="tr-TR"/>
              <a:t>Resim eklemek için simgeye tıklayın</a:t>
            </a:r>
            <a:endParaRPr lang="en-US" dirty="0"/>
          </a:p>
        </p:txBody>
      </p:sp>
      <p:sp>
        <p:nvSpPr>
          <p:cNvPr id="4" name="Text Placeholder 3"/>
          <p:cNvSpPr>
            <a:spLocks noGrp="1"/>
          </p:cNvSpPr>
          <p:nvPr>
            <p:ph type="body" sz="half" idx="2"/>
          </p:nvPr>
        </p:nvSpPr>
        <p:spPr>
          <a:xfrm>
            <a:off x="1242046" y="7559993"/>
            <a:ext cx="5805214" cy="13999986"/>
          </a:xfrm>
        </p:spPr>
        <p:txBody>
          <a:bodyPr>
            <a:normAutofit/>
          </a:bodyPr>
          <a:lstStyle>
            <a:lvl1pPr marL="0" indent="0">
              <a:lnSpc>
                <a:spcPct val="90000"/>
              </a:lnSpc>
              <a:buNone/>
              <a:defRPr sz="2362"/>
            </a:lvl1pPr>
            <a:lvl2pPr marL="675010" indent="0">
              <a:buNone/>
              <a:defRPr sz="1772"/>
            </a:lvl2pPr>
            <a:lvl3pPr marL="1350020" indent="0">
              <a:buNone/>
              <a:defRPr sz="1476"/>
            </a:lvl3pPr>
            <a:lvl4pPr marL="2025030" indent="0">
              <a:buNone/>
              <a:defRPr sz="1329"/>
            </a:lvl4pPr>
            <a:lvl5pPr marL="2700040" indent="0">
              <a:buNone/>
              <a:defRPr sz="1329"/>
            </a:lvl5pPr>
            <a:lvl6pPr marL="3375050" indent="0">
              <a:buNone/>
              <a:defRPr sz="1329"/>
            </a:lvl6pPr>
            <a:lvl7pPr marL="4050060" indent="0">
              <a:buNone/>
              <a:defRPr sz="1329"/>
            </a:lvl7pPr>
            <a:lvl8pPr marL="4725071" indent="0">
              <a:buNone/>
              <a:defRPr sz="1329"/>
            </a:lvl8pPr>
            <a:lvl9pPr marL="5400081" indent="0">
              <a:buNone/>
              <a:defRPr sz="1329"/>
            </a:lvl9pPr>
          </a:lstStyle>
          <a:p>
            <a:pPr lvl="0"/>
            <a:r>
              <a:rPr lang="tr-TR"/>
              <a:t>Asıl metin stillerini düzenle</a:t>
            </a:r>
          </a:p>
        </p:txBody>
      </p:sp>
      <p:sp>
        <p:nvSpPr>
          <p:cNvPr id="5" name="Date Placeholder 4"/>
          <p:cNvSpPr>
            <a:spLocks noGrp="1"/>
          </p:cNvSpPr>
          <p:nvPr>
            <p:ph type="dt" sz="half" idx="10"/>
          </p:nvPr>
        </p:nvSpPr>
        <p:spPr/>
        <p:txBody>
          <a:bodyPr/>
          <a:lstStyle/>
          <a:p>
            <a:fld id="{52FC6309-07AF-45D9-BD03-18BB3F21AA63}" type="datetimeFigureOut">
              <a:rPr lang="tr-TR" smtClean="0"/>
              <a:t>15.11.2022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8B098DD-FACC-42B1-8E1D-50005B1243B6}" type="slidenum">
              <a:rPr lang="tr-TR" smtClean="0"/>
              <a:t>‹#›</a:t>
            </a:fld>
            <a:endParaRPr lang="tr-TR"/>
          </a:p>
        </p:txBody>
      </p:sp>
    </p:spTree>
    <p:extLst>
      <p:ext uri="{BB962C8B-B14F-4D97-AF65-F5344CB8AC3E}">
        <p14:creationId xmlns:p14="http://schemas.microsoft.com/office/powerpoint/2010/main" val="88632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47773" y="1343998"/>
            <a:ext cx="15525572" cy="4870827"/>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247773" y="6719995"/>
            <a:ext cx="15525572" cy="15989149"/>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237546" y="23356646"/>
            <a:ext cx="4050149" cy="1341665"/>
          </a:xfrm>
          <a:prstGeom prst="rect">
            <a:avLst/>
          </a:prstGeom>
        </p:spPr>
        <p:txBody>
          <a:bodyPr vert="horz" lIns="91440" tIns="45720" rIns="91440" bIns="45720" rtlCol="0" anchor="ctr"/>
          <a:lstStyle>
            <a:lvl1pPr algn="l">
              <a:defRPr sz="1624">
                <a:solidFill>
                  <a:schemeClr val="tx1">
                    <a:lumMod val="65000"/>
                    <a:lumOff val="35000"/>
                  </a:schemeClr>
                </a:solidFill>
              </a:defRPr>
            </a:lvl1pPr>
          </a:lstStyle>
          <a:p>
            <a:fld id="{52FC6309-07AF-45D9-BD03-18BB3F21AA63}" type="datetimeFigureOut">
              <a:rPr lang="tr-TR" smtClean="0"/>
              <a:t>15.11.2022</a:t>
            </a:fld>
            <a:endParaRPr lang="tr-TR"/>
          </a:p>
        </p:txBody>
      </p:sp>
      <p:sp>
        <p:nvSpPr>
          <p:cNvPr id="5" name="Footer Placeholder 4"/>
          <p:cNvSpPr>
            <a:spLocks noGrp="1"/>
          </p:cNvSpPr>
          <p:nvPr>
            <p:ph type="ftr" sz="quarter" idx="3"/>
          </p:nvPr>
        </p:nvSpPr>
        <p:spPr>
          <a:xfrm>
            <a:off x="5962720" y="23356646"/>
            <a:ext cx="6075224" cy="1341665"/>
          </a:xfrm>
          <a:prstGeom prst="rect">
            <a:avLst/>
          </a:prstGeom>
        </p:spPr>
        <p:txBody>
          <a:bodyPr vert="horz" lIns="91440" tIns="45720" rIns="91440" bIns="45720" rtlCol="0" anchor="ctr"/>
          <a:lstStyle>
            <a:lvl1pPr algn="ctr">
              <a:defRPr sz="1624">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12723196" y="23356646"/>
            <a:ext cx="4050149" cy="1341665"/>
          </a:xfrm>
          <a:prstGeom prst="rect">
            <a:avLst/>
          </a:prstGeom>
        </p:spPr>
        <p:txBody>
          <a:bodyPr vert="horz" lIns="91440" tIns="45720" rIns="91440" bIns="45720" rtlCol="0" anchor="ctr"/>
          <a:lstStyle>
            <a:lvl1pPr algn="r">
              <a:defRPr sz="1624">
                <a:solidFill>
                  <a:schemeClr val="tx1">
                    <a:tint val="75000"/>
                  </a:schemeClr>
                </a:solidFill>
              </a:defRPr>
            </a:lvl1pPr>
          </a:lstStyle>
          <a:p>
            <a:fld id="{88B098DD-FACC-42B1-8E1D-50005B1243B6}" type="slidenum">
              <a:rPr lang="tr-TR" smtClean="0"/>
              <a:t>‹#›</a:t>
            </a:fld>
            <a:endParaRPr lang="tr-TR"/>
          </a:p>
        </p:txBody>
      </p:sp>
    </p:spTree>
    <p:extLst>
      <p:ext uri="{BB962C8B-B14F-4D97-AF65-F5344CB8AC3E}">
        <p14:creationId xmlns:p14="http://schemas.microsoft.com/office/powerpoint/2010/main" val="197872768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1350020" rtl="0" eaLnBrk="1" latinLnBrk="0" hangingPunct="1">
        <a:lnSpc>
          <a:spcPct val="90000"/>
        </a:lnSpc>
        <a:spcBef>
          <a:spcPct val="0"/>
        </a:spcBef>
        <a:buNone/>
        <a:defRPr sz="6496" kern="1200">
          <a:solidFill>
            <a:schemeClr val="tx1"/>
          </a:solidFill>
          <a:latin typeface="+mj-lt"/>
          <a:ea typeface="+mj-ea"/>
          <a:cs typeface="+mj-cs"/>
        </a:defRPr>
      </a:lvl1pPr>
    </p:titleStyle>
    <p:bodyStyle>
      <a:lvl1pPr marL="337505" indent="-337505" algn="l" defTabSz="1350020" rtl="0" eaLnBrk="1" latinLnBrk="0" hangingPunct="1">
        <a:lnSpc>
          <a:spcPct val="90000"/>
        </a:lnSpc>
        <a:spcBef>
          <a:spcPts val="1476"/>
        </a:spcBef>
        <a:buFont typeface="Wingdings 2" pitchFamily="18" charset="2"/>
        <a:buChar char=""/>
        <a:defRPr sz="4134" kern="1200">
          <a:solidFill>
            <a:schemeClr val="tx1"/>
          </a:solidFill>
          <a:latin typeface="+mn-lt"/>
          <a:ea typeface="+mn-ea"/>
          <a:cs typeface="+mn-cs"/>
        </a:defRPr>
      </a:lvl1pPr>
      <a:lvl2pPr marL="1012515" indent="-337505" algn="l" defTabSz="1350020" rtl="0" eaLnBrk="1" latinLnBrk="0" hangingPunct="1">
        <a:lnSpc>
          <a:spcPct val="90000"/>
        </a:lnSpc>
        <a:spcBef>
          <a:spcPts val="738"/>
        </a:spcBef>
        <a:buFont typeface="Wingdings 2" pitchFamily="18" charset="2"/>
        <a:buChar char=""/>
        <a:defRPr sz="3543" kern="1200">
          <a:solidFill>
            <a:schemeClr val="tx1"/>
          </a:solidFill>
          <a:latin typeface="+mn-lt"/>
          <a:ea typeface="+mn-ea"/>
          <a:cs typeface="+mn-cs"/>
        </a:defRPr>
      </a:lvl2pPr>
      <a:lvl3pPr marL="1687525" indent="-337505" algn="l" defTabSz="1350020" rtl="0" eaLnBrk="1" latinLnBrk="0" hangingPunct="1">
        <a:lnSpc>
          <a:spcPct val="90000"/>
        </a:lnSpc>
        <a:spcBef>
          <a:spcPts val="738"/>
        </a:spcBef>
        <a:buFont typeface="Wingdings 2" pitchFamily="18" charset="2"/>
        <a:buChar char=""/>
        <a:defRPr sz="2953" kern="1200">
          <a:solidFill>
            <a:schemeClr val="tx1"/>
          </a:solidFill>
          <a:latin typeface="+mn-lt"/>
          <a:ea typeface="+mn-ea"/>
          <a:cs typeface="+mn-cs"/>
        </a:defRPr>
      </a:lvl3pPr>
      <a:lvl4pPr marL="2362535" indent="-337505" algn="l" defTabSz="1350020" rtl="0" eaLnBrk="1" latinLnBrk="0" hangingPunct="1">
        <a:lnSpc>
          <a:spcPct val="90000"/>
        </a:lnSpc>
        <a:spcBef>
          <a:spcPts val="738"/>
        </a:spcBef>
        <a:buFont typeface="Wingdings 2" pitchFamily="18" charset="2"/>
        <a:buChar char=""/>
        <a:defRPr sz="2658" kern="1200">
          <a:solidFill>
            <a:schemeClr val="tx1"/>
          </a:solidFill>
          <a:latin typeface="+mn-lt"/>
          <a:ea typeface="+mn-ea"/>
          <a:cs typeface="+mn-cs"/>
        </a:defRPr>
      </a:lvl4pPr>
      <a:lvl5pPr marL="3037545" indent="-337505" algn="l" defTabSz="1350020" rtl="0" eaLnBrk="1" latinLnBrk="0" hangingPunct="1">
        <a:lnSpc>
          <a:spcPct val="90000"/>
        </a:lnSpc>
        <a:spcBef>
          <a:spcPts val="738"/>
        </a:spcBef>
        <a:buFont typeface="Wingdings 2" pitchFamily="18" charset="2"/>
        <a:buChar char=""/>
        <a:defRPr sz="2658" kern="1200">
          <a:solidFill>
            <a:schemeClr val="tx1"/>
          </a:solidFill>
          <a:latin typeface="+mn-lt"/>
          <a:ea typeface="+mn-ea"/>
          <a:cs typeface="+mn-cs"/>
        </a:defRPr>
      </a:lvl5pPr>
      <a:lvl6pPr marL="3712555" indent="-337505" algn="l" defTabSz="1350020" rtl="0" eaLnBrk="1" latinLnBrk="0" hangingPunct="1">
        <a:spcBef>
          <a:spcPct val="20000"/>
        </a:spcBef>
        <a:buFont typeface="Wingdings 2" pitchFamily="18" charset="2"/>
        <a:buChar char=""/>
        <a:defRPr sz="2658" kern="1200">
          <a:solidFill>
            <a:schemeClr val="tx1"/>
          </a:solidFill>
          <a:latin typeface="+mn-lt"/>
          <a:ea typeface="+mn-ea"/>
          <a:cs typeface="+mn-cs"/>
        </a:defRPr>
      </a:lvl6pPr>
      <a:lvl7pPr marL="4387566" indent="-337505" algn="l" defTabSz="1350020" rtl="0" eaLnBrk="1" latinLnBrk="0" hangingPunct="1">
        <a:spcBef>
          <a:spcPct val="20000"/>
        </a:spcBef>
        <a:buFont typeface="Wingdings 2" pitchFamily="18" charset="2"/>
        <a:buChar char=""/>
        <a:defRPr sz="2658" kern="1200">
          <a:solidFill>
            <a:schemeClr val="tx1"/>
          </a:solidFill>
          <a:latin typeface="+mn-lt"/>
          <a:ea typeface="+mn-ea"/>
          <a:cs typeface="+mn-cs"/>
        </a:defRPr>
      </a:lvl7pPr>
      <a:lvl8pPr marL="5062576" indent="-337505" algn="l" defTabSz="1350020" rtl="0" eaLnBrk="1" latinLnBrk="0" hangingPunct="1">
        <a:spcBef>
          <a:spcPct val="20000"/>
        </a:spcBef>
        <a:buFont typeface="Wingdings 2" pitchFamily="18" charset="2"/>
        <a:buChar char=""/>
        <a:defRPr sz="2658" kern="1200">
          <a:solidFill>
            <a:schemeClr val="tx1"/>
          </a:solidFill>
          <a:latin typeface="+mn-lt"/>
          <a:ea typeface="+mn-ea"/>
          <a:cs typeface="+mn-cs"/>
        </a:defRPr>
      </a:lvl8pPr>
      <a:lvl9pPr marL="5737586" indent="-337505" algn="l" defTabSz="1350020" rtl="0" eaLnBrk="1" latinLnBrk="0" hangingPunct="1">
        <a:spcBef>
          <a:spcPct val="20000"/>
        </a:spcBef>
        <a:buFont typeface="Wingdings 2" pitchFamily="18" charset="2"/>
        <a:buChar char=""/>
        <a:defRPr sz="2658" kern="1200">
          <a:solidFill>
            <a:schemeClr val="tx1"/>
          </a:solidFill>
          <a:latin typeface="+mn-lt"/>
          <a:ea typeface="+mn-ea"/>
          <a:cs typeface="+mn-cs"/>
        </a:defRPr>
      </a:lvl9pPr>
    </p:bodyStyle>
    <p:otherStyle>
      <a:defPPr>
        <a:defRPr lang="en-US"/>
      </a:defPPr>
      <a:lvl1pPr marL="0" algn="l" defTabSz="1350020" rtl="0" eaLnBrk="1" latinLnBrk="0" hangingPunct="1">
        <a:defRPr sz="2658" kern="1200">
          <a:solidFill>
            <a:schemeClr val="tx1"/>
          </a:solidFill>
          <a:latin typeface="+mn-lt"/>
          <a:ea typeface="+mn-ea"/>
          <a:cs typeface="+mn-cs"/>
        </a:defRPr>
      </a:lvl1pPr>
      <a:lvl2pPr marL="675010" algn="l" defTabSz="1350020" rtl="0" eaLnBrk="1" latinLnBrk="0" hangingPunct="1">
        <a:defRPr sz="2658" kern="1200">
          <a:solidFill>
            <a:schemeClr val="tx1"/>
          </a:solidFill>
          <a:latin typeface="+mn-lt"/>
          <a:ea typeface="+mn-ea"/>
          <a:cs typeface="+mn-cs"/>
        </a:defRPr>
      </a:lvl2pPr>
      <a:lvl3pPr marL="1350020" algn="l" defTabSz="1350020" rtl="0" eaLnBrk="1" latinLnBrk="0" hangingPunct="1">
        <a:defRPr sz="2658" kern="1200">
          <a:solidFill>
            <a:schemeClr val="tx1"/>
          </a:solidFill>
          <a:latin typeface="+mn-lt"/>
          <a:ea typeface="+mn-ea"/>
          <a:cs typeface="+mn-cs"/>
        </a:defRPr>
      </a:lvl3pPr>
      <a:lvl4pPr marL="2025030" algn="l" defTabSz="1350020" rtl="0" eaLnBrk="1" latinLnBrk="0" hangingPunct="1">
        <a:defRPr sz="2658" kern="1200">
          <a:solidFill>
            <a:schemeClr val="tx1"/>
          </a:solidFill>
          <a:latin typeface="+mn-lt"/>
          <a:ea typeface="+mn-ea"/>
          <a:cs typeface="+mn-cs"/>
        </a:defRPr>
      </a:lvl4pPr>
      <a:lvl5pPr marL="2700040" algn="l" defTabSz="1350020" rtl="0" eaLnBrk="1" latinLnBrk="0" hangingPunct="1">
        <a:defRPr sz="2658" kern="1200">
          <a:solidFill>
            <a:schemeClr val="tx1"/>
          </a:solidFill>
          <a:latin typeface="+mn-lt"/>
          <a:ea typeface="+mn-ea"/>
          <a:cs typeface="+mn-cs"/>
        </a:defRPr>
      </a:lvl5pPr>
      <a:lvl6pPr marL="3375050" algn="l" defTabSz="1350020" rtl="0" eaLnBrk="1" latinLnBrk="0" hangingPunct="1">
        <a:defRPr sz="2658" kern="1200">
          <a:solidFill>
            <a:schemeClr val="tx1"/>
          </a:solidFill>
          <a:latin typeface="+mn-lt"/>
          <a:ea typeface="+mn-ea"/>
          <a:cs typeface="+mn-cs"/>
        </a:defRPr>
      </a:lvl6pPr>
      <a:lvl7pPr marL="4050060" algn="l" defTabSz="1350020" rtl="0" eaLnBrk="1" latinLnBrk="0" hangingPunct="1">
        <a:defRPr sz="2658" kern="1200">
          <a:solidFill>
            <a:schemeClr val="tx1"/>
          </a:solidFill>
          <a:latin typeface="+mn-lt"/>
          <a:ea typeface="+mn-ea"/>
          <a:cs typeface="+mn-cs"/>
        </a:defRPr>
      </a:lvl7pPr>
      <a:lvl8pPr marL="4725071" algn="l" defTabSz="1350020" rtl="0" eaLnBrk="1" latinLnBrk="0" hangingPunct="1">
        <a:defRPr sz="2658" kern="1200">
          <a:solidFill>
            <a:schemeClr val="tx1"/>
          </a:solidFill>
          <a:latin typeface="+mn-lt"/>
          <a:ea typeface="+mn-ea"/>
          <a:cs typeface="+mn-cs"/>
        </a:defRPr>
      </a:lvl8pPr>
      <a:lvl9pPr marL="5400081" algn="l" defTabSz="1350020" rtl="0" eaLnBrk="1" latinLnBrk="0" hangingPunct="1">
        <a:defRPr sz="265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23519977"/>
            <a:ext cx="18000665" cy="16799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23275679"/>
            <a:ext cx="18000665" cy="2442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620060" y="1053139"/>
            <a:ext cx="14850547" cy="5330860"/>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620059" y="6782218"/>
            <a:ext cx="14850549" cy="14783985"/>
          </a:xfrm>
          <a:prstGeom prst="rect">
            <a:avLst/>
          </a:prstGeom>
        </p:spPr>
        <p:txBody>
          <a:bodyPr vert="horz" lIns="0" tIns="45720" rIns="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620063" y="23736725"/>
            <a:ext cx="3650140" cy="1341665"/>
          </a:xfrm>
          <a:prstGeom prst="rect">
            <a:avLst/>
          </a:prstGeom>
        </p:spPr>
        <p:txBody>
          <a:bodyPr vert="horz" lIns="91440" tIns="45720" rIns="91440" bIns="45720" rtlCol="0" anchor="ctr"/>
          <a:lstStyle>
            <a:lvl1pPr algn="l">
              <a:defRPr sz="1772">
                <a:solidFill>
                  <a:srgbClr val="FFFFFF"/>
                </a:solidFill>
              </a:defRPr>
            </a:lvl1pPr>
          </a:lstStyle>
          <a:p>
            <a:fld id="{52FC6309-07AF-45D9-BD03-18BB3F21AA63}" type="datetimeFigureOut">
              <a:rPr lang="tr-TR" smtClean="0"/>
              <a:t>15.11.2022</a:t>
            </a:fld>
            <a:endParaRPr lang="tr-TR"/>
          </a:p>
        </p:txBody>
      </p:sp>
      <p:sp>
        <p:nvSpPr>
          <p:cNvPr id="5" name="Footer Placeholder 4"/>
          <p:cNvSpPr>
            <a:spLocks noGrp="1"/>
          </p:cNvSpPr>
          <p:nvPr>
            <p:ph type="ftr" sz="quarter" idx="3"/>
          </p:nvPr>
        </p:nvSpPr>
        <p:spPr>
          <a:xfrm>
            <a:off x="5442404" y="23736725"/>
            <a:ext cx="7120544" cy="1341665"/>
          </a:xfrm>
          <a:prstGeom prst="rect">
            <a:avLst/>
          </a:prstGeom>
        </p:spPr>
        <p:txBody>
          <a:bodyPr vert="horz" lIns="91440" tIns="45720" rIns="91440" bIns="45720" rtlCol="0" anchor="ctr"/>
          <a:lstStyle>
            <a:lvl1pPr algn="ctr">
              <a:defRPr sz="1772"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14617358" y="23736725"/>
            <a:ext cx="1937117" cy="1341665"/>
          </a:xfrm>
          <a:prstGeom prst="rect">
            <a:avLst/>
          </a:prstGeom>
        </p:spPr>
        <p:txBody>
          <a:bodyPr vert="horz" lIns="91440" tIns="45720" rIns="91440" bIns="45720" rtlCol="0" anchor="ctr"/>
          <a:lstStyle>
            <a:lvl1pPr algn="r">
              <a:defRPr sz="2067">
                <a:solidFill>
                  <a:srgbClr val="FFFFFF"/>
                </a:solidFill>
              </a:defRPr>
            </a:lvl1pPr>
          </a:lstStyle>
          <a:p>
            <a:fld id="{88B098DD-FACC-42B1-8E1D-50005B1243B6}" type="slidenum">
              <a:rPr lang="tr-TR" smtClean="0"/>
              <a:t>‹#›</a:t>
            </a:fld>
            <a:endParaRPr lang="tr-TR"/>
          </a:p>
        </p:txBody>
      </p:sp>
      <p:cxnSp>
        <p:nvCxnSpPr>
          <p:cNvPr id="10" name="Straight Connector 9"/>
          <p:cNvCxnSpPr/>
          <p:nvPr/>
        </p:nvCxnSpPr>
        <p:spPr>
          <a:xfrm>
            <a:off x="1762169" y="6385776"/>
            <a:ext cx="1471554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5132107"/>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xStyles>
    <p:titleStyle>
      <a:lvl1pPr algn="l" defTabSz="1800088" rtl="0" eaLnBrk="1" latinLnBrk="0" hangingPunct="1">
        <a:lnSpc>
          <a:spcPct val="85000"/>
        </a:lnSpc>
        <a:spcBef>
          <a:spcPct val="0"/>
        </a:spcBef>
        <a:buNone/>
        <a:defRPr sz="9449" kern="1200" spc="-98" baseline="0">
          <a:solidFill>
            <a:schemeClr val="tx1">
              <a:lumMod val="75000"/>
              <a:lumOff val="25000"/>
            </a:schemeClr>
          </a:solidFill>
          <a:latin typeface="+mj-lt"/>
          <a:ea typeface="+mj-ea"/>
          <a:cs typeface="+mj-cs"/>
        </a:defRPr>
      </a:lvl1pPr>
    </p:titleStyle>
    <p:bodyStyle>
      <a:lvl1pPr marL="180009" indent="-180009" algn="l" defTabSz="1800088" rtl="0" eaLnBrk="1" latinLnBrk="0" hangingPunct="1">
        <a:lnSpc>
          <a:spcPct val="90000"/>
        </a:lnSpc>
        <a:spcBef>
          <a:spcPts val="2362"/>
        </a:spcBef>
        <a:spcAft>
          <a:spcPts val="394"/>
        </a:spcAft>
        <a:buClr>
          <a:schemeClr val="accent1"/>
        </a:buClr>
        <a:buSzPct val="100000"/>
        <a:buFont typeface="Calibri" panose="020F0502020204030204" pitchFamily="34" charset="0"/>
        <a:buChar char=" "/>
        <a:defRPr sz="3937" kern="1200">
          <a:solidFill>
            <a:schemeClr val="tx1">
              <a:lumMod val="75000"/>
              <a:lumOff val="25000"/>
            </a:schemeClr>
          </a:solidFill>
          <a:latin typeface="+mn-lt"/>
          <a:ea typeface="+mn-ea"/>
          <a:cs typeface="+mn-cs"/>
        </a:defRPr>
      </a:lvl1pPr>
      <a:lvl2pPr marL="756037" indent="-360018" algn="l" defTabSz="1800088" rtl="0" eaLnBrk="1" latinLnBrk="0" hangingPunct="1">
        <a:lnSpc>
          <a:spcPct val="90000"/>
        </a:lnSpc>
        <a:spcBef>
          <a:spcPts val="394"/>
        </a:spcBef>
        <a:spcAft>
          <a:spcPts val="787"/>
        </a:spcAft>
        <a:buClr>
          <a:schemeClr val="accent1"/>
        </a:buClr>
        <a:buFont typeface="Calibri" pitchFamily="34" charset="0"/>
        <a:buChar char="◦"/>
        <a:defRPr sz="3543" kern="1200">
          <a:solidFill>
            <a:schemeClr val="tx1">
              <a:lumMod val="75000"/>
              <a:lumOff val="25000"/>
            </a:schemeClr>
          </a:solidFill>
          <a:latin typeface="+mn-lt"/>
          <a:ea typeface="+mn-ea"/>
          <a:cs typeface="+mn-cs"/>
        </a:defRPr>
      </a:lvl2pPr>
      <a:lvl3pPr marL="1116054" indent="-360018" algn="l" defTabSz="1800088" rtl="0" eaLnBrk="1" latinLnBrk="0" hangingPunct="1">
        <a:lnSpc>
          <a:spcPct val="90000"/>
        </a:lnSpc>
        <a:spcBef>
          <a:spcPts val="394"/>
        </a:spcBef>
        <a:spcAft>
          <a:spcPts val="787"/>
        </a:spcAft>
        <a:buClr>
          <a:schemeClr val="accent1"/>
        </a:buClr>
        <a:buFont typeface="Calibri" pitchFamily="34" charset="0"/>
        <a:buChar char="◦"/>
        <a:defRPr sz="2756" kern="1200">
          <a:solidFill>
            <a:schemeClr val="tx1">
              <a:lumMod val="75000"/>
              <a:lumOff val="25000"/>
            </a:schemeClr>
          </a:solidFill>
          <a:latin typeface="+mn-lt"/>
          <a:ea typeface="+mn-ea"/>
          <a:cs typeface="+mn-cs"/>
        </a:defRPr>
      </a:lvl3pPr>
      <a:lvl4pPr marL="1476072" indent="-360018" algn="l" defTabSz="1800088" rtl="0" eaLnBrk="1" latinLnBrk="0" hangingPunct="1">
        <a:lnSpc>
          <a:spcPct val="90000"/>
        </a:lnSpc>
        <a:spcBef>
          <a:spcPts val="394"/>
        </a:spcBef>
        <a:spcAft>
          <a:spcPts val="787"/>
        </a:spcAft>
        <a:buClr>
          <a:schemeClr val="accent1"/>
        </a:buClr>
        <a:buFont typeface="Calibri" pitchFamily="34" charset="0"/>
        <a:buChar char="◦"/>
        <a:defRPr sz="2756" kern="1200">
          <a:solidFill>
            <a:schemeClr val="tx1">
              <a:lumMod val="75000"/>
              <a:lumOff val="25000"/>
            </a:schemeClr>
          </a:solidFill>
          <a:latin typeface="+mn-lt"/>
          <a:ea typeface="+mn-ea"/>
          <a:cs typeface="+mn-cs"/>
        </a:defRPr>
      </a:lvl4pPr>
      <a:lvl5pPr marL="1836090" indent="-360018" algn="l" defTabSz="1800088" rtl="0" eaLnBrk="1" latinLnBrk="0" hangingPunct="1">
        <a:lnSpc>
          <a:spcPct val="90000"/>
        </a:lnSpc>
        <a:spcBef>
          <a:spcPts val="394"/>
        </a:spcBef>
        <a:spcAft>
          <a:spcPts val="787"/>
        </a:spcAft>
        <a:buClr>
          <a:schemeClr val="accent1"/>
        </a:buClr>
        <a:buFont typeface="Calibri" pitchFamily="34" charset="0"/>
        <a:buChar char="◦"/>
        <a:defRPr sz="2756" kern="1200">
          <a:solidFill>
            <a:schemeClr val="tx1">
              <a:lumMod val="75000"/>
              <a:lumOff val="25000"/>
            </a:schemeClr>
          </a:solidFill>
          <a:latin typeface="+mn-lt"/>
          <a:ea typeface="+mn-ea"/>
          <a:cs typeface="+mn-cs"/>
        </a:defRPr>
      </a:lvl5pPr>
      <a:lvl6pPr marL="2165460" indent="-450022" algn="l" defTabSz="1800088" rtl="0" eaLnBrk="1" latinLnBrk="0" hangingPunct="1">
        <a:lnSpc>
          <a:spcPct val="90000"/>
        </a:lnSpc>
        <a:spcBef>
          <a:spcPts val="394"/>
        </a:spcBef>
        <a:spcAft>
          <a:spcPts val="787"/>
        </a:spcAft>
        <a:buClr>
          <a:schemeClr val="accent1"/>
        </a:buClr>
        <a:buFont typeface="Calibri" pitchFamily="34" charset="0"/>
        <a:buChar char="◦"/>
        <a:defRPr sz="2756" kern="1200">
          <a:solidFill>
            <a:schemeClr val="tx1">
              <a:lumMod val="75000"/>
              <a:lumOff val="25000"/>
            </a:schemeClr>
          </a:solidFill>
          <a:latin typeface="+mn-lt"/>
          <a:ea typeface="+mn-ea"/>
          <a:cs typeface="+mn-cs"/>
        </a:defRPr>
      </a:lvl6pPr>
      <a:lvl7pPr marL="2559180" indent="-450022" algn="l" defTabSz="1800088" rtl="0" eaLnBrk="1" latinLnBrk="0" hangingPunct="1">
        <a:lnSpc>
          <a:spcPct val="90000"/>
        </a:lnSpc>
        <a:spcBef>
          <a:spcPts val="394"/>
        </a:spcBef>
        <a:spcAft>
          <a:spcPts val="787"/>
        </a:spcAft>
        <a:buClr>
          <a:schemeClr val="accent1"/>
        </a:buClr>
        <a:buFont typeface="Calibri" pitchFamily="34" charset="0"/>
        <a:buChar char="◦"/>
        <a:defRPr sz="2756" kern="1200">
          <a:solidFill>
            <a:schemeClr val="tx1">
              <a:lumMod val="75000"/>
              <a:lumOff val="25000"/>
            </a:schemeClr>
          </a:solidFill>
          <a:latin typeface="+mn-lt"/>
          <a:ea typeface="+mn-ea"/>
          <a:cs typeface="+mn-cs"/>
        </a:defRPr>
      </a:lvl7pPr>
      <a:lvl8pPr marL="2952900" indent="-450022" algn="l" defTabSz="1800088" rtl="0" eaLnBrk="1" latinLnBrk="0" hangingPunct="1">
        <a:lnSpc>
          <a:spcPct val="90000"/>
        </a:lnSpc>
        <a:spcBef>
          <a:spcPts val="394"/>
        </a:spcBef>
        <a:spcAft>
          <a:spcPts val="787"/>
        </a:spcAft>
        <a:buClr>
          <a:schemeClr val="accent1"/>
        </a:buClr>
        <a:buFont typeface="Calibri" pitchFamily="34" charset="0"/>
        <a:buChar char="◦"/>
        <a:defRPr sz="2756" kern="1200">
          <a:solidFill>
            <a:schemeClr val="tx1">
              <a:lumMod val="75000"/>
              <a:lumOff val="25000"/>
            </a:schemeClr>
          </a:solidFill>
          <a:latin typeface="+mn-lt"/>
          <a:ea typeface="+mn-ea"/>
          <a:cs typeface="+mn-cs"/>
        </a:defRPr>
      </a:lvl8pPr>
      <a:lvl9pPr marL="3346620" indent="-450022" algn="l" defTabSz="1800088" rtl="0" eaLnBrk="1" latinLnBrk="0" hangingPunct="1">
        <a:lnSpc>
          <a:spcPct val="90000"/>
        </a:lnSpc>
        <a:spcBef>
          <a:spcPts val="394"/>
        </a:spcBef>
        <a:spcAft>
          <a:spcPts val="787"/>
        </a:spcAft>
        <a:buClr>
          <a:schemeClr val="accent1"/>
        </a:buClr>
        <a:buFont typeface="Calibri" pitchFamily="34" charset="0"/>
        <a:buChar char="◦"/>
        <a:defRPr sz="2756" kern="1200">
          <a:solidFill>
            <a:schemeClr val="tx1">
              <a:lumMod val="75000"/>
              <a:lumOff val="25000"/>
            </a:schemeClr>
          </a:solidFill>
          <a:latin typeface="+mn-lt"/>
          <a:ea typeface="+mn-ea"/>
          <a:cs typeface="+mn-cs"/>
        </a:defRPr>
      </a:lvl9pPr>
    </p:bodyStyle>
    <p:otherStyle>
      <a:defPPr>
        <a:defRPr lang="en-US"/>
      </a:defPPr>
      <a:lvl1pPr marL="0" algn="l" defTabSz="1800088" rtl="0" eaLnBrk="1" latinLnBrk="0" hangingPunct="1">
        <a:defRPr sz="3543" kern="1200">
          <a:solidFill>
            <a:schemeClr val="tx1"/>
          </a:solidFill>
          <a:latin typeface="+mn-lt"/>
          <a:ea typeface="+mn-ea"/>
          <a:cs typeface="+mn-cs"/>
        </a:defRPr>
      </a:lvl1pPr>
      <a:lvl2pPr marL="900044" algn="l" defTabSz="1800088" rtl="0" eaLnBrk="1" latinLnBrk="0" hangingPunct="1">
        <a:defRPr sz="3543" kern="1200">
          <a:solidFill>
            <a:schemeClr val="tx1"/>
          </a:solidFill>
          <a:latin typeface="+mn-lt"/>
          <a:ea typeface="+mn-ea"/>
          <a:cs typeface="+mn-cs"/>
        </a:defRPr>
      </a:lvl2pPr>
      <a:lvl3pPr marL="1800088" algn="l" defTabSz="1800088" rtl="0" eaLnBrk="1" latinLnBrk="0" hangingPunct="1">
        <a:defRPr sz="3543" kern="1200">
          <a:solidFill>
            <a:schemeClr val="tx1"/>
          </a:solidFill>
          <a:latin typeface="+mn-lt"/>
          <a:ea typeface="+mn-ea"/>
          <a:cs typeface="+mn-cs"/>
        </a:defRPr>
      </a:lvl3pPr>
      <a:lvl4pPr marL="2700132" algn="l" defTabSz="1800088" rtl="0" eaLnBrk="1" latinLnBrk="0" hangingPunct="1">
        <a:defRPr sz="3543" kern="1200">
          <a:solidFill>
            <a:schemeClr val="tx1"/>
          </a:solidFill>
          <a:latin typeface="+mn-lt"/>
          <a:ea typeface="+mn-ea"/>
          <a:cs typeface="+mn-cs"/>
        </a:defRPr>
      </a:lvl4pPr>
      <a:lvl5pPr marL="3600176" algn="l" defTabSz="1800088" rtl="0" eaLnBrk="1" latinLnBrk="0" hangingPunct="1">
        <a:defRPr sz="3543" kern="1200">
          <a:solidFill>
            <a:schemeClr val="tx1"/>
          </a:solidFill>
          <a:latin typeface="+mn-lt"/>
          <a:ea typeface="+mn-ea"/>
          <a:cs typeface="+mn-cs"/>
        </a:defRPr>
      </a:lvl5pPr>
      <a:lvl6pPr marL="4500220" algn="l" defTabSz="1800088" rtl="0" eaLnBrk="1" latinLnBrk="0" hangingPunct="1">
        <a:defRPr sz="3543" kern="1200">
          <a:solidFill>
            <a:schemeClr val="tx1"/>
          </a:solidFill>
          <a:latin typeface="+mn-lt"/>
          <a:ea typeface="+mn-ea"/>
          <a:cs typeface="+mn-cs"/>
        </a:defRPr>
      </a:lvl6pPr>
      <a:lvl7pPr marL="5400264" algn="l" defTabSz="1800088" rtl="0" eaLnBrk="1" latinLnBrk="0" hangingPunct="1">
        <a:defRPr sz="3543" kern="1200">
          <a:solidFill>
            <a:schemeClr val="tx1"/>
          </a:solidFill>
          <a:latin typeface="+mn-lt"/>
          <a:ea typeface="+mn-ea"/>
          <a:cs typeface="+mn-cs"/>
        </a:defRPr>
      </a:lvl7pPr>
      <a:lvl8pPr marL="6300307" algn="l" defTabSz="1800088" rtl="0" eaLnBrk="1" latinLnBrk="0" hangingPunct="1">
        <a:defRPr sz="3543" kern="1200">
          <a:solidFill>
            <a:schemeClr val="tx1"/>
          </a:solidFill>
          <a:latin typeface="+mn-lt"/>
          <a:ea typeface="+mn-ea"/>
          <a:cs typeface="+mn-cs"/>
        </a:defRPr>
      </a:lvl8pPr>
      <a:lvl9pPr marL="7200351" algn="l" defTabSz="1800088" rtl="0" eaLnBrk="1" latinLnBrk="0" hangingPunct="1">
        <a:defRPr sz="354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8.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046FBACA-91A9-40C1-A99C-139BA63F28B1}"/>
              </a:ext>
            </a:extLst>
          </p:cNvPr>
          <p:cNvSpPr txBox="1"/>
          <p:nvPr/>
        </p:nvSpPr>
        <p:spPr>
          <a:xfrm>
            <a:off x="5486400" y="484479"/>
            <a:ext cx="12273632" cy="1200329"/>
          </a:xfrm>
          <a:prstGeom prst="rect">
            <a:avLst/>
          </a:prstGeom>
          <a:noFill/>
        </p:spPr>
        <p:txBody>
          <a:bodyPr wrap="square" rtlCol="0">
            <a:spAutoFit/>
          </a:bodyPr>
          <a:lstStyle/>
          <a:p>
            <a:r>
              <a:rPr lang="tr-TR" sz="7200" dirty="0"/>
              <a:t>ENTER YOUR TITLE</a:t>
            </a:r>
          </a:p>
        </p:txBody>
      </p:sp>
      <p:sp>
        <p:nvSpPr>
          <p:cNvPr id="10" name="Metin kutusu 9">
            <a:extLst>
              <a:ext uri="{FF2B5EF4-FFF2-40B4-BE49-F238E27FC236}">
                <a16:creationId xmlns:a16="http://schemas.microsoft.com/office/drawing/2014/main" id="{61A7D914-1F6F-4BC9-80DD-27576C700570}"/>
              </a:ext>
            </a:extLst>
          </p:cNvPr>
          <p:cNvSpPr txBox="1"/>
          <p:nvPr/>
        </p:nvSpPr>
        <p:spPr>
          <a:xfrm>
            <a:off x="433137" y="3922296"/>
            <a:ext cx="8374688" cy="584774"/>
          </a:xfrm>
          <a:prstGeom prst="rect">
            <a:avLst/>
          </a:prstGeom>
          <a:solidFill>
            <a:srgbClr val="0C92AD"/>
          </a:solidFill>
        </p:spPr>
        <p:txBody>
          <a:bodyPr wrap="square" rtlCol="0">
            <a:spAutoFit/>
          </a:bodyPr>
          <a:lstStyle/>
          <a:p>
            <a:r>
              <a:rPr lang="tr-TR" sz="3200" b="1" dirty="0">
                <a:solidFill>
                  <a:schemeClr val="bg1"/>
                </a:solidFill>
              </a:rPr>
              <a:t>INTRODUCTION</a:t>
            </a:r>
            <a:endParaRPr lang="tr-TR" b="1" dirty="0">
              <a:solidFill>
                <a:schemeClr val="bg1"/>
              </a:solidFill>
            </a:endParaRPr>
          </a:p>
        </p:txBody>
      </p:sp>
      <p:sp>
        <p:nvSpPr>
          <p:cNvPr id="11" name="Dikdörtgen 10">
            <a:extLst>
              <a:ext uri="{FF2B5EF4-FFF2-40B4-BE49-F238E27FC236}">
                <a16:creationId xmlns:a16="http://schemas.microsoft.com/office/drawing/2014/main" id="{BFD534BB-3667-40FF-ACE5-A0E763921576}"/>
              </a:ext>
            </a:extLst>
          </p:cNvPr>
          <p:cNvSpPr/>
          <p:nvPr/>
        </p:nvSpPr>
        <p:spPr>
          <a:xfrm>
            <a:off x="4644190" y="356448"/>
            <a:ext cx="13018522" cy="2888357"/>
          </a:xfrm>
          <a:prstGeom prst="rect">
            <a:avLst/>
          </a:prstGeom>
          <a:solidFill>
            <a:srgbClr val="0C92AD"/>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effectLst/>
                <a:latin typeface="Times" pitchFamily="2" charset="0"/>
                <a:ea typeface="Times New Roman" panose="02020603050405020304" pitchFamily="18" charset="0"/>
                <a:cs typeface="Times New Roman" panose="02020603050405020304" pitchFamily="18" charset="0"/>
              </a:rPr>
              <a:t>QUALITY OF LIFE, </a:t>
            </a:r>
            <a:r>
              <a:rPr lang="en-MD" sz="3200" b="1" dirty="0">
                <a:effectLst/>
                <a:latin typeface="Times" pitchFamily="2" charset="0"/>
                <a:ea typeface="Times New Roman" panose="02020603050405020304" pitchFamily="18" charset="0"/>
                <a:cs typeface="Times New Roman" panose="02020603050405020304" pitchFamily="18" charset="0"/>
              </a:rPr>
              <a:t>PHYSICAL ACTIVITY</a:t>
            </a:r>
            <a:r>
              <a:rPr lang="en-US" sz="3200" b="1" dirty="0">
                <a:effectLst/>
                <a:latin typeface="Times" pitchFamily="2" charset="0"/>
                <a:ea typeface="Times New Roman" panose="02020603050405020304" pitchFamily="18" charset="0"/>
                <a:cs typeface="Times New Roman" panose="02020603050405020304" pitchFamily="18" charset="0"/>
              </a:rPr>
              <a:t> AND DIETARY BEHAVIOR OF ACADEMICS DURING THE PANDEMIC PERIOD</a:t>
            </a:r>
            <a:endParaRPr lang="en-MD" sz="3200" b="1" dirty="0">
              <a:effectLst/>
              <a:latin typeface="HelveticaTürk"/>
              <a:ea typeface="Times New Roman" panose="02020603050405020304" pitchFamily="18" charset="0"/>
              <a:cs typeface="Times New Roman" panose="02020603050405020304" pitchFamily="18" charset="0"/>
            </a:endParaRPr>
          </a:p>
          <a:p>
            <a:pPr algn="ctr"/>
            <a:r>
              <a:rPr lang="tr-TR" sz="2400" dirty="0"/>
              <a:t>Dinu </a:t>
            </a:r>
            <a:r>
              <a:rPr lang="ro-RO" sz="2400" dirty="0"/>
              <a:t>Ț</a:t>
            </a:r>
            <a:r>
              <a:rPr lang="tr-TR" sz="2400" dirty="0"/>
              <a:t>urcanu</a:t>
            </a:r>
            <a:r>
              <a:rPr lang="en-US" b="1" baseline="30000" dirty="0"/>
              <a:t>1</a:t>
            </a:r>
            <a:r>
              <a:rPr lang="tr-TR" sz="2400" dirty="0"/>
              <a:t>,</a:t>
            </a:r>
            <a:r>
              <a:rPr lang="en-US" sz="2400" dirty="0"/>
              <a:t> </a:t>
            </a:r>
            <a:r>
              <a:rPr lang="tr-TR" sz="2400" dirty="0"/>
              <a:t>Rodica Siminiuc</a:t>
            </a:r>
            <a:r>
              <a:rPr lang="tr-TR" b="1" baseline="30000" dirty="0"/>
              <a:t>1</a:t>
            </a:r>
            <a:r>
              <a:rPr lang="tr-TR" dirty="0"/>
              <a:t>, </a:t>
            </a:r>
            <a:r>
              <a:rPr lang="tr-TR" sz="2400" dirty="0"/>
              <a:t>Vladislav Re</a:t>
            </a:r>
            <a:r>
              <a:rPr lang="ro-RO" sz="2400" dirty="0"/>
              <a:t>ș</a:t>
            </a:r>
            <a:r>
              <a:rPr lang="tr-TR" sz="2400" dirty="0"/>
              <a:t>itca</a:t>
            </a:r>
            <a:r>
              <a:rPr lang="tr-TR" dirty="0"/>
              <a:t> </a:t>
            </a:r>
            <a:r>
              <a:rPr lang="tr-TR" baseline="30000" dirty="0"/>
              <a:t>1</a:t>
            </a:r>
            <a:r>
              <a:rPr lang="tr-TR" sz="2400" dirty="0"/>
              <a:t>, Aurica Chirsanova </a:t>
            </a:r>
            <a:r>
              <a:rPr lang="en-US" b="1" baseline="30000" dirty="0"/>
              <a:t>1</a:t>
            </a:r>
            <a:r>
              <a:rPr lang="tr-TR" b="1" baseline="30000" dirty="0"/>
              <a:t> </a:t>
            </a:r>
          </a:p>
          <a:p>
            <a:pPr algn="ctr"/>
            <a:r>
              <a:rPr lang="ro-RO" sz="2400" dirty="0" err="1"/>
              <a:t>Technical</a:t>
            </a:r>
            <a:r>
              <a:rPr lang="ro-RO" sz="2400" dirty="0"/>
              <a:t> University of Moldova</a:t>
            </a:r>
            <a:r>
              <a:rPr lang="tr-TR" sz="2400" dirty="0"/>
              <a:t>, </a:t>
            </a:r>
            <a:r>
              <a:rPr lang="tr-TR" sz="2400" dirty="0" err="1"/>
              <a:t>Republic</a:t>
            </a:r>
            <a:r>
              <a:rPr lang="tr-TR" sz="2400" dirty="0"/>
              <a:t> of Moldova.</a:t>
            </a:r>
            <a:endParaRPr lang="tr-TR" sz="2000" dirty="0"/>
          </a:p>
        </p:txBody>
      </p:sp>
      <p:sp>
        <p:nvSpPr>
          <p:cNvPr id="14" name="Metin kutusu 13">
            <a:extLst>
              <a:ext uri="{FF2B5EF4-FFF2-40B4-BE49-F238E27FC236}">
                <a16:creationId xmlns:a16="http://schemas.microsoft.com/office/drawing/2014/main" id="{9EB61743-A8B4-4AF6-8C9B-4DD5381773C9}"/>
              </a:ext>
            </a:extLst>
          </p:cNvPr>
          <p:cNvSpPr txBox="1"/>
          <p:nvPr/>
        </p:nvSpPr>
        <p:spPr>
          <a:xfrm>
            <a:off x="429391" y="11543547"/>
            <a:ext cx="8374688" cy="584774"/>
          </a:xfrm>
          <a:prstGeom prst="rect">
            <a:avLst/>
          </a:prstGeom>
          <a:solidFill>
            <a:srgbClr val="0C92AD"/>
          </a:solidFill>
        </p:spPr>
        <p:txBody>
          <a:bodyPr wrap="square" rtlCol="0">
            <a:spAutoFit/>
          </a:bodyPr>
          <a:lstStyle/>
          <a:p>
            <a:r>
              <a:rPr lang="tr-TR" sz="3200" b="1" dirty="0">
                <a:solidFill>
                  <a:schemeClr val="bg1"/>
                </a:solidFill>
              </a:rPr>
              <a:t>METHOD</a:t>
            </a:r>
            <a:endParaRPr lang="tr-TR" b="1" dirty="0">
              <a:solidFill>
                <a:schemeClr val="bg1"/>
              </a:solidFill>
            </a:endParaRPr>
          </a:p>
        </p:txBody>
      </p:sp>
      <p:sp>
        <p:nvSpPr>
          <p:cNvPr id="15" name="Metin kutusu 14">
            <a:extLst>
              <a:ext uri="{FF2B5EF4-FFF2-40B4-BE49-F238E27FC236}">
                <a16:creationId xmlns:a16="http://schemas.microsoft.com/office/drawing/2014/main" id="{40FDE73E-2BB0-41D6-97C2-CDA0573BEE20}"/>
              </a:ext>
            </a:extLst>
          </p:cNvPr>
          <p:cNvSpPr txBox="1"/>
          <p:nvPr/>
        </p:nvSpPr>
        <p:spPr>
          <a:xfrm>
            <a:off x="429391" y="17202426"/>
            <a:ext cx="8374688" cy="584774"/>
          </a:xfrm>
          <a:prstGeom prst="rect">
            <a:avLst/>
          </a:prstGeom>
          <a:solidFill>
            <a:srgbClr val="0C92AD"/>
          </a:solidFill>
        </p:spPr>
        <p:txBody>
          <a:bodyPr wrap="square" rtlCol="0">
            <a:spAutoFit/>
          </a:bodyPr>
          <a:lstStyle/>
          <a:p>
            <a:r>
              <a:rPr lang="tr-TR" sz="3200" b="1" dirty="0">
                <a:solidFill>
                  <a:schemeClr val="bg1"/>
                </a:solidFill>
              </a:rPr>
              <a:t>RESULTS AND DISCUSSION</a:t>
            </a:r>
            <a:r>
              <a:rPr lang="en-US" sz="3200" b="1" dirty="0">
                <a:solidFill>
                  <a:schemeClr val="bg1"/>
                </a:solidFill>
              </a:rPr>
              <a:t>S</a:t>
            </a:r>
            <a:endParaRPr lang="tr-TR" b="1" dirty="0">
              <a:solidFill>
                <a:schemeClr val="bg1"/>
              </a:solidFill>
            </a:endParaRPr>
          </a:p>
        </p:txBody>
      </p:sp>
      <p:sp>
        <p:nvSpPr>
          <p:cNvPr id="16" name="Metin kutusu 15">
            <a:extLst>
              <a:ext uri="{FF2B5EF4-FFF2-40B4-BE49-F238E27FC236}">
                <a16:creationId xmlns:a16="http://schemas.microsoft.com/office/drawing/2014/main" id="{A08572FF-7F98-4C82-A41A-07A32CE66846}"/>
              </a:ext>
            </a:extLst>
          </p:cNvPr>
          <p:cNvSpPr txBox="1"/>
          <p:nvPr/>
        </p:nvSpPr>
        <p:spPr>
          <a:xfrm>
            <a:off x="9247018" y="10330467"/>
            <a:ext cx="8374688" cy="584774"/>
          </a:xfrm>
          <a:prstGeom prst="rect">
            <a:avLst/>
          </a:prstGeom>
          <a:solidFill>
            <a:srgbClr val="0C92AD"/>
          </a:solidFill>
        </p:spPr>
        <p:txBody>
          <a:bodyPr wrap="square" rtlCol="0">
            <a:spAutoFit/>
          </a:bodyPr>
          <a:lstStyle/>
          <a:p>
            <a:r>
              <a:rPr lang="tr-TR" sz="3200" b="1" dirty="0">
                <a:solidFill>
                  <a:schemeClr val="bg1"/>
                </a:solidFill>
              </a:rPr>
              <a:t>CONCLUSION</a:t>
            </a:r>
            <a:r>
              <a:rPr lang="en-US" sz="3200" b="1" dirty="0">
                <a:solidFill>
                  <a:schemeClr val="bg1"/>
                </a:solidFill>
              </a:rPr>
              <a:t>S</a:t>
            </a:r>
            <a:endParaRPr lang="tr-TR" b="1" dirty="0">
              <a:solidFill>
                <a:schemeClr val="bg1"/>
              </a:solidFill>
            </a:endParaRPr>
          </a:p>
        </p:txBody>
      </p:sp>
      <p:sp>
        <p:nvSpPr>
          <p:cNvPr id="17" name="Metin kutusu 16">
            <a:extLst>
              <a:ext uri="{FF2B5EF4-FFF2-40B4-BE49-F238E27FC236}">
                <a16:creationId xmlns:a16="http://schemas.microsoft.com/office/drawing/2014/main" id="{F8624403-2010-4BF0-B6D1-E4C546A4A24B}"/>
              </a:ext>
            </a:extLst>
          </p:cNvPr>
          <p:cNvSpPr txBox="1"/>
          <p:nvPr/>
        </p:nvSpPr>
        <p:spPr>
          <a:xfrm>
            <a:off x="9247018" y="13498989"/>
            <a:ext cx="8374688" cy="584774"/>
          </a:xfrm>
          <a:prstGeom prst="rect">
            <a:avLst/>
          </a:prstGeom>
          <a:solidFill>
            <a:srgbClr val="0C92AD"/>
          </a:solidFill>
        </p:spPr>
        <p:txBody>
          <a:bodyPr wrap="square" rtlCol="0">
            <a:spAutoFit/>
          </a:bodyPr>
          <a:lstStyle/>
          <a:p>
            <a:r>
              <a:rPr lang="tr-TR" sz="3200" b="1" dirty="0">
                <a:solidFill>
                  <a:schemeClr val="bg1"/>
                </a:solidFill>
              </a:rPr>
              <a:t>AC</a:t>
            </a:r>
            <a:r>
              <a:rPr lang="ro-RO" sz="3200" b="1" dirty="0">
                <a:solidFill>
                  <a:schemeClr val="bg1"/>
                </a:solidFill>
              </a:rPr>
              <a:t>K</a:t>
            </a:r>
            <a:r>
              <a:rPr lang="tr-TR" sz="3200" b="1" dirty="0">
                <a:solidFill>
                  <a:schemeClr val="bg1"/>
                </a:solidFill>
              </a:rPr>
              <a:t>NOWLEDGMENTS</a:t>
            </a:r>
            <a:r>
              <a:rPr lang="en-US" b="1" dirty="0">
                <a:solidFill>
                  <a:srgbClr val="000000"/>
                </a:solidFill>
                <a:latin typeface="Times" pitchFamily="2" charset="0"/>
                <a:ea typeface="Times New Roman" panose="02020603050405020304" pitchFamily="18" charset="0"/>
              </a:rPr>
              <a:t> </a:t>
            </a:r>
            <a:endParaRPr lang="tr-TR" b="1" dirty="0">
              <a:solidFill>
                <a:schemeClr val="bg1"/>
              </a:solidFill>
            </a:endParaRPr>
          </a:p>
        </p:txBody>
      </p:sp>
      <p:sp>
        <p:nvSpPr>
          <p:cNvPr id="18" name="Metin kutusu 17">
            <a:extLst>
              <a:ext uri="{FF2B5EF4-FFF2-40B4-BE49-F238E27FC236}">
                <a16:creationId xmlns:a16="http://schemas.microsoft.com/office/drawing/2014/main" id="{9D21D05F-655F-47ED-A50F-3941995B5A09}"/>
              </a:ext>
            </a:extLst>
          </p:cNvPr>
          <p:cNvSpPr txBox="1"/>
          <p:nvPr/>
        </p:nvSpPr>
        <p:spPr>
          <a:xfrm>
            <a:off x="433137" y="23815032"/>
            <a:ext cx="13555818" cy="1015663"/>
          </a:xfrm>
          <a:prstGeom prst="rect">
            <a:avLst/>
          </a:prstGeom>
          <a:noFill/>
        </p:spPr>
        <p:txBody>
          <a:bodyPr wrap="square" rtlCol="0">
            <a:spAutoFit/>
          </a:bodyPr>
          <a:lstStyle/>
          <a:p>
            <a:r>
              <a:rPr lang="en-US" sz="3200" dirty="0">
                <a:solidFill>
                  <a:schemeClr val="bg1"/>
                </a:solidFill>
              </a:rPr>
              <a:t>International Conference on Gastronomy, Food and Nutrition (</a:t>
            </a:r>
            <a:r>
              <a:rPr lang="en-US" sz="3200" dirty="0" err="1">
                <a:solidFill>
                  <a:schemeClr val="bg1"/>
                </a:solidFill>
              </a:rPr>
              <a:t>ICGaFoN</a:t>
            </a:r>
            <a:r>
              <a:rPr lang="en-US" sz="3200" dirty="0">
                <a:solidFill>
                  <a:schemeClr val="bg1"/>
                </a:solidFill>
              </a:rPr>
              <a:t>)</a:t>
            </a:r>
            <a:endParaRPr lang="tr-TR" sz="3200" dirty="0">
              <a:solidFill>
                <a:schemeClr val="bg1"/>
              </a:solidFill>
            </a:endParaRPr>
          </a:p>
          <a:p>
            <a:r>
              <a:rPr lang="tr-TR" sz="2800" i="1" dirty="0">
                <a:solidFill>
                  <a:schemeClr val="bg1"/>
                </a:solidFill>
              </a:rPr>
              <a:t>www.icgafon.net</a:t>
            </a:r>
          </a:p>
        </p:txBody>
      </p:sp>
      <p:sp>
        <p:nvSpPr>
          <p:cNvPr id="19" name="Metin kutusu 18">
            <a:extLst>
              <a:ext uri="{FF2B5EF4-FFF2-40B4-BE49-F238E27FC236}">
                <a16:creationId xmlns:a16="http://schemas.microsoft.com/office/drawing/2014/main" id="{2DACD2BA-BC81-449D-A9D1-77F3FE1190EA}"/>
              </a:ext>
            </a:extLst>
          </p:cNvPr>
          <p:cNvSpPr txBox="1"/>
          <p:nvPr/>
        </p:nvSpPr>
        <p:spPr>
          <a:xfrm>
            <a:off x="429391" y="4862567"/>
            <a:ext cx="8374688" cy="6627455"/>
          </a:xfrm>
          <a:prstGeom prst="rect">
            <a:avLst/>
          </a:prstGeom>
          <a:noFill/>
        </p:spPr>
        <p:txBody>
          <a:bodyPr wrap="square" rtlCol="0">
            <a:spAutoFit/>
          </a:bodyPr>
          <a:lstStyle/>
          <a:p>
            <a:pPr algn="just">
              <a:spcBef>
                <a:spcPts val="1000"/>
              </a:spcBef>
              <a:spcAft>
                <a:spcPts val="1000"/>
              </a:spcAft>
            </a:pPr>
            <a:r>
              <a:rPr lang="en-US" sz="2400" dirty="0">
                <a:cs typeface="Arial" panose="020B0604020202020204" pitchFamily="34" charset="0"/>
              </a:rPr>
              <a:t>In addition to the large number of victims, the COVID-19 pandemic represents an unprecedented challenge with profound social and economic consequences. Loss of regular routine and reduced social and physical contact with others has been shown to frequently cause boredom, frustration and a sense of isolation from the rest of the world. </a:t>
            </a:r>
            <a:r>
              <a:rPr lang="ro-RO" sz="2400" dirty="0">
                <a:effectLst/>
                <a:ea typeface="Calibri" panose="020F0502020204030204" pitchFamily="34" charset="0"/>
                <a:cs typeface="Arial" panose="020B0604020202020204" pitchFamily="34" charset="0"/>
              </a:rPr>
              <a:t>O</a:t>
            </a:r>
            <a:r>
              <a:rPr lang="en-MD" sz="2400" dirty="0">
                <a:effectLst/>
                <a:ea typeface="Calibri" panose="020F0502020204030204" pitchFamily="34" charset="0"/>
                <a:cs typeface="Arial" panose="020B0604020202020204" pitchFamily="34" charset="0"/>
              </a:rPr>
              <a:t>ver the centuries, education has been</a:t>
            </a:r>
            <a:r>
              <a:rPr lang="en-US" sz="2400" dirty="0">
                <a:effectLst/>
                <a:ea typeface="Calibri" panose="020F0502020204030204" pitchFamily="34" charset="0"/>
                <a:cs typeface="Arial" panose="020B0604020202020204" pitchFamily="34" charset="0"/>
              </a:rPr>
              <a:t> </a:t>
            </a:r>
            <a:r>
              <a:rPr lang="en-MD" sz="2400" dirty="0">
                <a:effectLst/>
                <a:ea typeface="Calibri" panose="020F0502020204030204" pitchFamily="34" charset="0"/>
                <a:cs typeface="Arial" panose="020B0604020202020204" pitchFamily="34" charset="0"/>
              </a:rPr>
              <a:t>hit by several challenges. The pandemic has affected </a:t>
            </a:r>
            <a:r>
              <a:rPr lang="en-US" sz="2400" dirty="0">
                <a:effectLst/>
                <a:ea typeface="Calibri" panose="020F0502020204030204" pitchFamily="34" charset="0"/>
                <a:cs typeface="Arial" panose="020B0604020202020204" pitchFamily="34" charset="0"/>
              </a:rPr>
              <a:t>all </a:t>
            </a:r>
            <a:r>
              <a:rPr lang="en-MD" sz="2400" dirty="0">
                <a:effectLst/>
                <a:ea typeface="Calibri" panose="020F0502020204030204" pitchFamily="34" charset="0"/>
                <a:cs typeface="Arial" panose="020B0604020202020204" pitchFamily="34" charset="0"/>
              </a:rPr>
              <a:t>education systems around the world, leading to widespread closures of educational institutions, </a:t>
            </a:r>
            <a:r>
              <a:rPr lang="en-US" sz="2400" dirty="0">
                <a:effectLst/>
                <a:ea typeface="Calibri" panose="020F0502020204030204" pitchFamily="34" charset="0"/>
                <a:cs typeface="Arial" panose="020B0604020202020204" pitchFamily="34" charset="0"/>
              </a:rPr>
              <a:t>thus affecting not only students but academics as well. The stress to which academics were subjected can have consequences on occupational health and quality of life, due to negative eating behaviors and lack of physical activity. Meanwhile, r</a:t>
            </a:r>
            <a:r>
              <a:rPr lang="en-US" sz="2400" dirty="0">
                <a:solidFill>
                  <a:srgbClr val="000000"/>
                </a:solidFill>
                <a:effectLst/>
                <a:ea typeface="Calibri" panose="020F0502020204030204" pitchFamily="34" charset="0"/>
                <a:cs typeface="Arial" panose="020B0604020202020204" pitchFamily="34" charset="0"/>
              </a:rPr>
              <a:t>esearch on the effects of pandemic restrictions on teachers is limited. </a:t>
            </a:r>
          </a:p>
          <a:p>
            <a:pPr algn="just">
              <a:spcBef>
                <a:spcPts val="1000"/>
              </a:spcBef>
              <a:spcAft>
                <a:spcPts val="1000"/>
              </a:spcAft>
            </a:pPr>
            <a:r>
              <a:rPr lang="en-US" sz="2400" dirty="0">
                <a:effectLst/>
                <a:ea typeface="Calibri" panose="020F0502020204030204" pitchFamily="34" charset="0"/>
                <a:cs typeface="Arial" panose="020B0604020202020204" pitchFamily="34" charset="0"/>
              </a:rPr>
              <a:t>The aim of the study was to evaluate the quality of life, physical activities, and dietary behavior of university staff </a:t>
            </a:r>
            <a:r>
              <a:rPr lang="en-US" sz="2400" dirty="0">
                <a:ea typeface="Calibri" panose="020F0502020204030204" pitchFamily="34" charset="0"/>
                <a:cs typeface="Arial" panose="020B0604020202020204" pitchFamily="34" charset="0"/>
              </a:rPr>
              <a:t>during </a:t>
            </a:r>
            <a:r>
              <a:rPr lang="en-US" sz="2400" dirty="0">
                <a:effectLst/>
                <a:ea typeface="Calibri" panose="020F0502020204030204" pitchFamily="34" charset="0"/>
                <a:cs typeface="Arial" panose="020B0604020202020204" pitchFamily="34" charset="0"/>
              </a:rPr>
              <a:t>the pandemic.</a:t>
            </a:r>
            <a:endParaRPr lang="en-MD" sz="2400" dirty="0">
              <a:effectLst/>
              <a:ea typeface="Calibri" panose="020F0502020204030204" pitchFamily="34" charset="0"/>
              <a:cs typeface="Arial" panose="020B0604020202020204" pitchFamily="34" charset="0"/>
            </a:endParaRPr>
          </a:p>
        </p:txBody>
      </p:sp>
      <p:sp>
        <p:nvSpPr>
          <p:cNvPr id="20" name="Metin kutusu 19">
            <a:extLst>
              <a:ext uri="{FF2B5EF4-FFF2-40B4-BE49-F238E27FC236}">
                <a16:creationId xmlns:a16="http://schemas.microsoft.com/office/drawing/2014/main" id="{03BC35C7-30E8-40F4-A715-D49B95C86E15}"/>
              </a:ext>
            </a:extLst>
          </p:cNvPr>
          <p:cNvSpPr txBox="1"/>
          <p:nvPr/>
        </p:nvSpPr>
        <p:spPr>
          <a:xfrm>
            <a:off x="429391" y="12409361"/>
            <a:ext cx="8374688" cy="4314707"/>
          </a:xfrm>
          <a:prstGeom prst="rect">
            <a:avLst/>
          </a:prstGeom>
          <a:noFill/>
        </p:spPr>
        <p:txBody>
          <a:bodyPr wrap="square" rtlCol="0">
            <a:spAutoFit/>
          </a:bodyPr>
          <a:lstStyle/>
          <a:p>
            <a:pPr algn="just">
              <a:lnSpc>
                <a:spcPct val="115000"/>
              </a:lnSpc>
              <a:spcBef>
                <a:spcPts val="1000"/>
              </a:spcBef>
              <a:spcAft>
                <a:spcPts val="1000"/>
              </a:spcAft>
            </a:pPr>
            <a:r>
              <a:rPr lang="en-US" sz="2400" dirty="0">
                <a:solidFill>
                  <a:srgbClr val="000000"/>
                </a:solidFill>
                <a:effectLst/>
                <a:ea typeface="Calibri" panose="020F0502020204030204" pitchFamily="34" charset="0"/>
                <a:cs typeface="Arial" panose="020B0604020202020204" pitchFamily="34" charset="0"/>
              </a:rPr>
              <a:t>This study aimed to analyze the food behavior of UTM employees during the pandemic.</a:t>
            </a:r>
            <a:r>
              <a:rPr lang="en-US" sz="2400" dirty="0">
                <a:effectLst/>
                <a:ea typeface="Calibri" panose="020F0502020204030204" pitchFamily="34" charset="0"/>
                <a:cs typeface="Arial" panose="020B0604020202020204" pitchFamily="34" charset="0"/>
              </a:rPr>
              <a:t> </a:t>
            </a:r>
            <a:r>
              <a:rPr lang="en-MD" sz="2400" dirty="0">
                <a:effectLst/>
                <a:ea typeface="Times New Roman" panose="02020603050405020304" pitchFamily="18" charset="0"/>
                <a:cs typeface="Arial" panose="020B0604020202020204" pitchFamily="34" charset="0"/>
              </a:rPr>
              <a:t>A study was conducted, based on the questionnaires</a:t>
            </a:r>
            <a:r>
              <a:rPr lang="en-MD" sz="2400" dirty="0">
                <a:solidFill>
                  <a:srgbClr val="000000"/>
                </a:solidFill>
                <a:effectLst/>
                <a:ea typeface="Times New Roman" panose="02020603050405020304" pitchFamily="18" charset="0"/>
                <a:cs typeface="Arial" panose="020B0604020202020204" pitchFamily="34" charset="0"/>
              </a:rPr>
              <a:t> Adult Eating Behavior Questionnaire</a:t>
            </a:r>
            <a:r>
              <a:rPr lang="ro-RO" sz="2400" dirty="0">
                <a:solidFill>
                  <a:srgbClr val="000000"/>
                </a:solidFill>
                <a:effectLst/>
                <a:ea typeface="Times New Roman" panose="02020603050405020304" pitchFamily="18" charset="0"/>
                <a:cs typeface="Arial" panose="020B0604020202020204" pitchFamily="34" charset="0"/>
              </a:rPr>
              <a:t> (</a:t>
            </a:r>
            <a:r>
              <a:rPr lang="en-MD" sz="2400" dirty="0">
                <a:solidFill>
                  <a:srgbClr val="000000"/>
                </a:solidFill>
                <a:effectLst/>
                <a:ea typeface="Times New Roman" panose="02020603050405020304" pitchFamily="18" charset="0"/>
                <a:cs typeface="Arial" panose="020B0604020202020204" pitchFamily="34" charset="0"/>
              </a:rPr>
              <a:t>AEBQ)</a:t>
            </a:r>
            <a:r>
              <a:rPr lang="en-MD" sz="2400" dirty="0">
                <a:effectLst/>
                <a:ea typeface="Times New Roman" panose="02020603050405020304" pitchFamily="18" charset="0"/>
                <a:cs typeface="Arial" panose="020B0604020202020204" pitchFamily="34" charset="0"/>
              </a:rPr>
              <a:t>, on a group of </a:t>
            </a:r>
            <a:r>
              <a:rPr lang="en-US" sz="2400" dirty="0">
                <a:effectLst/>
                <a:ea typeface="Times New Roman" panose="02020603050405020304" pitchFamily="18" charset="0"/>
                <a:cs typeface="Arial" panose="020B0604020202020204" pitchFamily="34" charset="0"/>
              </a:rPr>
              <a:t>UTM</a:t>
            </a:r>
            <a:r>
              <a:rPr lang="en-MD" sz="2400" dirty="0">
                <a:effectLst/>
                <a:ea typeface="Times New Roman" panose="02020603050405020304" pitchFamily="18" charset="0"/>
                <a:cs typeface="Arial" panose="020B0604020202020204" pitchFamily="34" charset="0"/>
              </a:rPr>
              <a:t> </a:t>
            </a:r>
            <a:r>
              <a:rPr lang="en-US" sz="2400" dirty="0">
                <a:effectLst/>
                <a:ea typeface="Times New Roman" panose="02020603050405020304" pitchFamily="18" charset="0"/>
                <a:cs typeface="Arial" panose="020B0604020202020204" pitchFamily="34" charset="0"/>
              </a:rPr>
              <a:t>employees (n = 121). The respondents completed the questionnaire on the Google platform between in the period 13.10.2021 - 25.11.2021, and the final database has been downloaded as a Microsoft Excel file. </a:t>
            </a:r>
            <a:r>
              <a:rPr lang="en-MD" sz="2400" dirty="0">
                <a:effectLst/>
                <a:ea typeface="Times New Roman" panose="02020603050405020304" pitchFamily="18" charset="0"/>
                <a:cs typeface="Arial" panose="020B0604020202020204" pitchFamily="34" charset="0"/>
              </a:rPr>
              <a:t>The results of the survey were analyzed </a:t>
            </a:r>
            <a:r>
              <a:rPr lang="en-US" sz="2400" dirty="0">
                <a:effectLst/>
                <a:ea typeface="Times New Roman" panose="02020603050405020304" pitchFamily="18" charset="0"/>
                <a:cs typeface="Arial" panose="020B0604020202020204" pitchFamily="34" charset="0"/>
              </a:rPr>
              <a:t>using the </a:t>
            </a:r>
            <a:r>
              <a:rPr lang="en-MD" sz="2400" dirty="0">
                <a:effectLst/>
                <a:ea typeface="Times New Roman" panose="02020603050405020304" pitchFamily="18" charset="0"/>
                <a:cs typeface="Arial" panose="020B0604020202020204" pitchFamily="34" charset="0"/>
              </a:rPr>
              <a:t>descriptive statistics.</a:t>
            </a:r>
            <a:r>
              <a:rPr lang="en-US" sz="2400" dirty="0">
                <a:effectLst/>
                <a:ea typeface="Times New Roman" panose="02020603050405020304" pitchFamily="18" charset="0"/>
                <a:cs typeface="Arial" panose="020B0604020202020204" pitchFamily="34" charset="0"/>
              </a:rPr>
              <a:t> </a:t>
            </a:r>
            <a:r>
              <a:rPr lang="en-MD" sz="2400" dirty="0">
                <a:effectLst/>
                <a:ea typeface="Times New Roman" panose="02020603050405020304" pitchFamily="18" charset="0"/>
                <a:cs typeface="Arial" panose="020B0604020202020204" pitchFamily="34" charset="0"/>
              </a:rPr>
              <a:t>The Cronbach’s alpha coefficient was calculated to determine the full reliability of the questionnaire</a:t>
            </a:r>
            <a:r>
              <a:rPr lang="ro-RO" sz="2400" dirty="0">
                <a:effectLst/>
                <a:ea typeface="Times New Roman" panose="02020603050405020304" pitchFamily="18" charset="0"/>
                <a:cs typeface="Arial" panose="020B0604020202020204" pitchFamily="34" charset="0"/>
              </a:rPr>
              <a:t>.</a:t>
            </a:r>
            <a:endParaRPr lang="en-MD" sz="2400" dirty="0">
              <a:effectLst/>
              <a:ea typeface="Calibri" panose="020F0502020204030204" pitchFamily="34" charset="0"/>
              <a:cs typeface="Arial" panose="020B0604020202020204" pitchFamily="34" charset="0"/>
            </a:endParaRPr>
          </a:p>
        </p:txBody>
      </p:sp>
      <p:sp>
        <p:nvSpPr>
          <p:cNvPr id="21" name="Metin kutusu 20">
            <a:extLst>
              <a:ext uri="{FF2B5EF4-FFF2-40B4-BE49-F238E27FC236}">
                <a16:creationId xmlns:a16="http://schemas.microsoft.com/office/drawing/2014/main" id="{40C17127-0FB1-43A2-B4B0-9A316B1CFBAC}"/>
              </a:ext>
            </a:extLst>
          </p:cNvPr>
          <p:cNvSpPr txBox="1"/>
          <p:nvPr/>
        </p:nvSpPr>
        <p:spPr>
          <a:xfrm>
            <a:off x="433137" y="18160760"/>
            <a:ext cx="8374688" cy="5262979"/>
          </a:xfrm>
          <a:prstGeom prst="rect">
            <a:avLst/>
          </a:prstGeom>
          <a:noFill/>
        </p:spPr>
        <p:txBody>
          <a:bodyPr wrap="square" rtlCol="0">
            <a:spAutoFit/>
          </a:bodyPr>
          <a:lstStyle/>
          <a:p>
            <a:pPr algn="just"/>
            <a:r>
              <a:rPr lang="ro-RO" sz="2400" b="1" dirty="0">
                <a:effectLst/>
                <a:ea typeface="Calibri" panose="020F0502020204030204" pitchFamily="34" charset="0"/>
              </a:rPr>
              <a:t>General aspect.</a:t>
            </a:r>
            <a:r>
              <a:rPr lang="ro-RO" sz="2400" dirty="0">
                <a:effectLst/>
                <a:ea typeface="Calibri" panose="020F0502020204030204" pitchFamily="34" charset="0"/>
              </a:rPr>
              <a:t> </a:t>
            </a:r>
            <a:r>
              <a:rPr lang="en-US" sz="2400" dirty="0">
                <a:effectLst/>
                <a:ea typeface="Calibri" panose="020F0502020204030204" pitchFamily="34" charset="0"/>
              </a:rPr>
              <a:t>34.7 % women and 65.3% men participated in the survey. 47% of respondents, at the stage of completing the questionnaire, already had Covid-19, and 19.8% stated that social activities were affected by physical health or emotional problems. </a:t>
            </a:r>
          </a:p>
          <a:p>
            <a:pPr algn="just"/>
            <a:endParaRPr lang="en-US" sz="2400" dirty="0">
              <a:ea typeface="Times New Roman" panose="02020603050405020304" pitchFamily="18" charset="0"/>
            </a:endParaRPr>
          </a:p>
          <a:p>
            <a:pPr algn="just"/>
            <a:r>
              <a:rPr lang="en-US" sz="2400" b="1" dirty="0">
                <a:ea typeface="Times New Roman" panose="02020603050405020304" pitchFamily="18" charset="0"/>
              </a:rPr>
              <a:t>Physical activity. </a:t>
            </a:r>
            <a:r>
              <a:rPr lang="en-GB" sz="2400" dirty="0">
                <a:effectLst/>
                <a:ea typeface="Times New Roman" panose="02020603050405020304" pitchFamily="18" charset="0"/>
              </a:rPr>
              <a:t>The results showed no difference between the frequency of physical activities before the pandemic and after the pandemic: about 30% (n = 36) practiced intense physical activities 2-3 times per week for about 1-2 hours per day. </a:t>
            </a:r>
          </a:p>
          <a:p>
            <a:pPr algn="just"/>
            <a:endParaRPr lang="en-GB" sz="2400" dirty="0"/>
          </a:p>
          <a:p>
            <a:pPr algn="just"/>
            <a:r>
              <a:rPr lang="en-US" sz="2400" b="1" dirty="0"/>
              <a:t>Life quality</a:t>
            </a:r>
            <a:r>
              <a:rPr lang="en-US" sz="2000" b="1" dirty="0"/>
              <a:t>. </a:t>
            </a:r>
            <a:r>
              <a:rPr lang="en-US" sz="2400" dirty="0"/>
              <a:t>The majority of teachers 84% (n = 102) considered that they have an average to very good quality of life, and respectively 81.8% (n = 99) valued the same quality of life, but until the pandemic.</a:t>
            </a:r>
            <a:endParaRPr lang="tr-TR" sz="2400" dirty="0"/>
          </a:p>
        </p:txBody>
      </p:sp>
      <p:sp>
        <p:nvSpPr>
          <p:cNvPr id="27" name="Metin kutusu 26">
            <a:extLst>
              <a:ext uri="{FF2B5EF4-FFF2-40B4-BE49-F238E27FC236}">
                <a16:creationId xmlns:a16="http://schemas.microsoft.com/office/drawing/2014/main" id="{E5B93CDB-7D0C-45A3-AF7D-05A2B0815AD4}"/>
              </a:ext>
            </a:extLst>
          </p:cNvPr>
          <p:cNvSpPr txBox="1"/>
          <p:nvPr/>
        </p:nvSpPr>
        <p:spPr>
          <a:xfrm>
            <a:off x="9247018" y="7681819"/>
            <a:ext cx="8374688" cy="2677656"/>
          </a:xfrm>
          <a:prstGeom prst="rect">
            <a:avLst/>
          </a:prstGeom>
          <a:noFill/>
        </p:spPr>
        <p:txBody>
          <a:bodyPr wrap="square" rtlCol="0">
            <a:spAutoFit/>
          </a:bodyPr>
          <a:lstStyle/>
          <a:p>
            <a:pPr algn="just"/>
            <a:r>
              <a:rPr lang="en-US" sz="2400" dirty="0"/>
              <a:t>For 10.8% (n = 13) of academics, physical health and mood had no impact on usual social activities, and for 42.5% (n = 51) the impact was moderate.</a:t>
            </a:r>
          </a:p>
          <a:p>
            <a:pPr algn="just"/>
            <a:r>
              <a:rPr lang="en-US" sz="2400" dirty="0"/>
              <a:t>Most of the respondents 67.8% (n = 82), in the last four weeks before participating in the survey, carried out their usual teaching and research activities, without presenting symptoms of pain or physical discomfort.</a:t>
            </a:r>
            <a:endParaRPr lang="tr-TR" sz="2400" dirty="0"/>
          </a:p>
        </p:txBody>
      </p:sp>
      <p:sp>
        <p:nvSpPr>
          <p:cNvPr id="28" name="Metin kutusu 27">
            <a:extLst>
              <a:ext uri="{FF2B5EF4-FFF2-40B4-BE49-F238E27FC236}">
                <a16:creationId xmlns:a16="http://schemas.microsoft.com/office/drawing/2014/main" id="{AC82B82C-C7FF-4C1B-AAB4-061CBCF2C10E}"/>
              </a:ext>
            </a:extLst>
          </p:cNvPr>
          <p:cNvSpPr txBox="1"/>
          <p:nvPr/>
        </p:nvSpPr>
        <p:spPr>
          <a:xfrm>
            <a:off x="9252495" y="10865445"/>
            <a:ext cx="8374688" cy="2985433"/>
          </a:xfrm>
          <a:prstGeom prst="rect">
            <a:avLst/>
          </a:prstGeom>
          <a:noFill/>
        </p:spPr>
        <p:txBody>
          <a:bodyPr wrap="square" rtlCol="0">
            <a:spAutoFit/>
          </a:bodyPr>
          <a:lstStyle/>
          <a:p>
            <a:pPr indent="449580" algn="just"/>
            <a:r>
              <a:rPr lang="en-US" sz="2400" dirty="0">
                <a:effectLst/>
                <a:ea typeface="Calibri" panose="020F0502020204030204" pitchFamily="34" charset="0"/>
              </a:rPr>
              <a:t>The results of this study could be used to study the behavioral phenotype associated with obesity risk. And the strong connection between nutrition and the immune system only heightens the imperative of this study. At the same time, the results could be used in further research to help develop strategies to help promote health security of academics and shape responses to the inevitable future pandemics.</a:t>
            </a:r>
            <a:endParaRPr lang="en-MD" sz="2400" dirty="0">
              <a:effectLst/>
              <a:ea typeface="Times New Roman" panose="02020603050405020304" pitchFamily="18" charset="0"/>
            </a:endParaRPr>
          </a:p>
          <a:p>
            <a:pPr algn="just"/>
            <a:endParaRPr lang="tr-TR" sz="2000" dirty="0"/>
          </a:p>
        </p:txBody>
      </p:sp>
      <p:sp>
        <p:nvSpPr>
          <p:cNvPr id="29" name="Metin kutusu 28">
            <a:extLst>
              <a:ext uri="{FF2B5EF4-FFF2-40B4-BE49-F238E27FC236}">
                <a16:creationId xmlns:a16="http://schemas.microsoft.com/office/drawing/2014/main" id="{86D4F433-8409-43E8-9FEC-571C59B2F0FD}"/>
              </a:ext>
            </a:extLst>
          </p:cNvPr>
          <p:cNvSpPr txBox="1"/>
          <p:nvPr/>
        </p:nvSpPr>
        <p:spPr>
          <a:xfrm>
            <a:off x="9196584" y="14083763"/>
            <a:ext cx="8374688" cy="2677656"/>
          </a:xfrm>
          <a:prstGeom prst="rect">
            <a:avLst/>
          </a:prstGeom>
          <a:noFill/>
        </p:spPr>
        <p:txBody>
          <a:bodyPr wrap="square" rtlCol="0">
            <a:spAutoFit/>
          </a:bodyPr>
          <a:lstStyle/>
          <a:p>
            <a:pPr algn="just"/>
            <a:r>
              <a:rPr lang="en-US" sz="2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research was carried out within </a:t>
            </a:r>
            <a:r>
              <a:rPr lang="en-US"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a:t>
            </a:r>
            <a:r>
              <a:rPr lang="en-US" sz="2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state project </a:t>
            </a:r>
            <a:r>
              <a:rPr lang="en-US" sz="24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Personalized nutrition and intelligent technologies for my well-being</a:t>
            </a:r>
            <a:r>
              <a:rPr lang="en-US" sz="2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PS nr.  </a:t>
            </a:r>
            <a:r>
              <a:rPr lang="en-MD" sz="2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20.80009.5107.10 </a:t>
            </a:r>
            <a:r>
              <a:rPr lang="en-US" sz="2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within the postdoctoral grant </a:t>
            </a:r>
            <a:r>
              <a:rPr lang="en-US" sz="2400" b="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Contributions regarding nutritional eradication of gluten consumption diseases</a:t>
            </a:r>
            <a:r>
              <a:rPr lang="en-US" sz="2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nr. 21.00208.5107.06 / PD. T</a:t>
            </a:r>
            <a:r>
              <a:rPr lang="en-MD" sz="2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hanks </a:t>
            </a:r>
            <a:r>
              <a:rPr lang="en-US" sz="2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and appreciation </a:t>
            </a:r>
            <a:r>
              <a:rPr lang="en-MD" sz="24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the administration and employees of UTM for their support and involvement.</a:t>
            </a:r>
            <a:endParaRPr lang="en-MD" sz="2400" b="1" dirty="0">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31" name="Metin kutusu 30">
            <a:extLst>
              <a:ext uri="{FF2B5EF4-FFF2-40B4-BE49-F238E27FC236}">
                <a16:creationId xmlns:a16="http://schemas.microsoft.com/office/drawing/2014/main" id="{99AB0ED2-8CAE-4200-BAA2-0B70C703555E}"/>
              </a:ext>
            </a:extLst>
          </p:cNvPr>
          <p:cNvSpPr txBox="1"/>
          <p:nvPr/>
        </p:nvSpPr>
        <p:spPr>
          <a:xfrm>
            <a:off x="9247018" y="16703763"/>
            <a:ext cx="8374688" cy="584774"/>
          </a:xfrm>
          <a:prstGeom prst="rect">
            <a:avLst/>
          </a:prstGeom>
          <a:solidFill>
            <a:srgbClr val="0C92AD"/>
          </a:solidFill>
        </p:spPr>
        <p:txBody>
          <a:bodyPr wrap="square" rtlCol="0">
            <a:spAutoFit/>
          </a:bodyPr>
          <a:lstStyle/>
          <a:p>
            <a:r>
              <a:rPr lang="tr-TR" sz="3200" b="1" dirty="0">
                <a:solidFill>
                  <a:schemeClr val="bg1"/>
                </a:solidFill>
              </a:rPr>
              <a:t>REFERENCES</a:t>
            </a:r>
            <a:endParaRPr lang="tr-TR" b="1" dirty="0">
              <a:solidFill>
                <a:schemeClr val="bg1"/>
              </a:solidFill>
            </a:endParaRPr>
          </a:p>
        </p:txBody>
      </p:sp>
      <p:sp>
        <p:nvSpPr>
          <p:cNvPr id="30" name="Metin kutusu 29">
            <a:extLst>
              <a:ext uri="{FF2B5EF4-FFF2-40B4-BE49-F238E27FC236}">
                <a16:creationId xmlns:a16="http://schemas.microsoft.com/office/drawing/2014/main" id="{350D1883-3EA7-410C-8A6D-8D952322903E}"/>
              </a:ext>
            </a:extLst>
          </p:cNvPr>
          <p:cNvSpPr txBox="1"/>
          <p:nvPr/>
        </p:nvSpPr>
        <p:spPr>
          <a:xfrm>
            <a:off x="9247018" y="17223892"/>
            <a:ext cx="8374688" cy="6421373"/>
          </a:xfrm>
          <a:prstGeom prst="rect">
            <a:avLst/>
          </a:prstGeom>
          <a:noFill/>
        </p:spPr>
        <p:txBody>
          <a:bodyPr wrap="square" rtlCol="0">
            <a:spAutoFit/>
          </a:bodyPr>
          <a:lstStyle/>
          <a:p>
            <a:pPr algn="just"/>
            <a:r>
              <a:rPr lang="en-MD" sz="1950" dirty="0">
                <a:effectLst/>
                <a:ea typeface="Times New Roman" panose="02020603050405020304" pitchFamily="18" charset="0"/>
              </a:rPr>
              <a:t>Alves Durães, S., das Graças Pena, G., Neri Nobre, L., Handyara Bicalho, A., Ramos Veloso Silva, R., Sant’Ana Haikal, D., Amaral Oliveira Rodrigues, C., Fagundes Silveira, M., Santos Figueiredo Brito, M. F., Fonseca Bastos, V., &amp; de Pinho, L. (2021). </a:t>
            </a:r>
            <a:r>
              <a:rPr lang="en-GB" sz="1950" dirty="0">
                <a:effectLst/>
                <a:ea typeface="Times New Roman" panose="02020603050405020304" pitchFamily="18" charset="0"/>
              </a:rPr>
              <a:t>Food consumption changes among teachers during the COVID-19 pandemic. </a:t>
            </a:r>
            <a:r>
              <a:rPr lang="en-GB" sz="1950" i="1" dirty="0">
                <a:effectLst/>
                <a:ea typeface="Times New Roman" panose="02020603050405020304" pitchFamily="18" charset="0"/>
              </a:rPr>
              <a:t>Obesity Medicine</a:t>
            </a:r>
            <a:r>
              <a:rPr lang="en-GB" sz="1950" dirty="0">
                <a:effectLst/>
                <a:ea typeface="Times New Roman" panose="02020603050405020304" pitchFamily="18" charset="0"/>
              </a:rPr>
              <a:t>, </a:t>
            </a:r>
            <a:r>
              <a:rPr lang="en-GB" sz="1950" i="1" dirty="0">
                <a:effectLst/>
                <a:ea typeface="Times New Roman" panose="02020603050405020304" pitchFamily="18" charset="0"/>
              </a:rPr>
              <a:t>26</a:t>
            </a:r>
            <a:r>
              <a:rPr lang="en-GB" sz="1950" dirty="0">
                <a:effectLst/>
                <a:ea typeface="Times New Roman" panose="02020603050405020304" pitchFamily="18" charset="0"/>
              </a:rPr>
              <a:t>, 100366. https://</a:t>
            </a:r>
            <a:r>
              <a:rPr lang="en-GB" sz="1950" dirty="0" err="1">
                <a:effectLst/>
                <a:ea typeface="Times New Roman" panose="02020603050405020304" pitchFamily="18" charset="0"/>
              </a:rPr>
              <a:t>doi.org</a:t>
            </a:r>
            <a:r>
              <a:rPr lang="en-GB" sz="1950" dirty="0">
                <a:effectLst/>
                <a:ea typeface="Times New Roman" panose="02020603050405020304" pitchFamily="18" charset="0"/>
              </a:rPr>
              <a:t>/10.1016/j.obmed.2021.100366</a:t>
            </a:r>
            <a:endParaRPr lang="en-MD" sz="1950" dirty="0">
              <a:effectLst/>
              <a:ea typeface="Times New Roman" panose="02020603050405020304" pitchFamily="18" charset="0"/>
            </a:endParaRPr>
          </a:p>
          <a:p>
            <a:pPr algn="just"/>
            <a:r>
              <a:rPr lang="it-IT" sz="1950" dirty="0">
                <a:effectLst/>
                <a:ea typeface="Times New Roman" panose="02020603050405020304" pitchFamily="18" charset="0"/>
              </a:rPr>
              <a:t>Siminiuc, </a:t>
            </a:r>
            <a:r>
              <a:rPr lang="it-IT" sz="1950" dirty="0" err="1">
                <a:effectLst/>
                <a:ea typeface="Times New Roman" panose="02020603050405020304" pitchFamily="18" charset="0"/>
              </a:rPr>
              <a:t>R</a:t>
            </a:r>
            <a:r>
              <a:rPr lang="it-IT" sz="1950" dirty="0">
                <a:effectLst/>
                <a:ea typeface="Times New Roman" panose="02020603050405020304" pitchFamily="18" charset="0"/>
              </a:rPr>
              <a:t>., </a:t>
            </a:r>
            <a:r>
              <a:rPr lang="it-IT" sz="1950" dirty="0" err="1">
                <a:effectLst/>
                <a:ea typeface="Times New Roman" panose="02020603050405020304" pitchFamily="18" charset="0"/>
              </a:rPr>
              <a:t>Covaliov</a:t>
            </a:r>
            <a:r>
              <a:rPr lang="it-IT" sz="1950" dirty="0">
                <a:effectLst/>
                <a:ea typeface="Times New Roman" panose="02020603050405020304" pitchFamily="18" charset="0"/>
              </a:rPr>
              <a:t>, E., </a:t>
            </a:r>
            <a:r>
              <a:rPr lang="it-IT" sz="1950" dirty="0" err="1">
                <a:effectLst/>
                <a:ea typeface="Times New Roman" panose="02020603050405020304" pitchFamily="18" charset="0"/>
              </a:rPr>
              <a:t>Țurcanu</a:t>
            </a:r>
            <a:r>
              <a:rPr lang="it-IT" sz="1950" dirty="0">
                <a:effectLst/>
                <a:ea typeface="Times New Roman" panose="02020603050405020304" pitchFamily="18" charset="0"/>
              </a:rPr>
              <a:t>, D., </a:t>
            </a:r>
            <a:r>
              <a:rPr lang="it-IT" sz="1950" dirty="0" err="1">
                <a:effectLst/>
                <a:ea typeface="Times New Roman" panose="02020603050405020304" pitchFamily="18" charset="0"/>
              </a:rPr>
              <a:t>Pojar</a:t>
            </a:r>
            <a:r>
              <a:rPr lang="it-IT" sz="1950" dirty="0">
                <a:effectLst/>
                <a:ea typeface="Times New Roman" panose="02020603050405020304" pitchFamily="18" charset="0"/>
              </a:rPr>
              <a:t>, D., </a:t>
            </a:r>
            <a:r>
              <a:rPr lang="it-IT" sz="1950" dirty="0" err="1">
                <a:effectLst/>
                <a:ea typeface="Times New Roman" panose="02020603050405020304" pitchFamily="18" charset="0"/>
              </a:rPr>
              <a:t>Reșitca</a:t>
            </a:r>
            <a:r>
              <a:rPr lang="it-IT" sz="1950" dirty="0">
                <a:effectLst/>
                <a:ea typeface="Times New Roman" panose="02020603050405020304" pitchFamily="18" charset="0"/>
              </a:rPr>
              <a:t>, V., </a:t>
            </a:r>
            <a:r>
              <a:rPr lang="it-IT" sz="1950" dirty="0" err="1">
                <a:effectLst/>
                <a:ea typeface="Times New Roman" panose="02020603050405020304" pitchFamily="18" charset="0"/>
              </a:rPr>
              <a:t>Chirsanova</a:t>
            </a:r>
            <a:r>
              <a:rPr lang="it-IT" sz="1950" dirty="0">
                <a:effectLst/>
                <a:ea typeface="Times New Roman" panose="02020603050405020304" pitchFamily="18" charset="0"/>
              </a:rPr>
              <a:t>, A., &amp; </a:t>
            </a:r>
            <a:r>
              <a:rPr lang="it-IT" sz="1950" dirty="0" err="1">
                <a:effectLst/>
                <a:ea typeface="Times New Roman" panose="02020603050405020304" pitchFamily="18" charset="0"/>
              </a:rPr>
              <a:t>Capcanari</a:t>
            </a:r>
            <a:r>
              <a:rPr lang="it-IT" sz="1950" dirty="0">
                <a:effectLst/>
                <a:ea typeface="Times New Roman" panose="02020603050405020304" pitchFamily="18" charset="0"/>
              </a:rPr>
              <a:t>, T. (2022). </a:t>
            </a:r>
            <a:r>
              <a:rPr lang="en-GB" sz="1950" dirty="0">
                <a:effectLst/>
                <a:ea typeface="Times New Roman" panose="02020603050405020304" pitchFamily="18" charset="0"/>
              </a:rPr>
              <a:t>Eating </a:t>
            </a:r>
            <a:r>
              <a:rPr lang="en-GB" sz="1950" dirty="0" err="1">
                <a:effectLst/>
                <a:ea typeface="Times New Roman" panose="02020603050405020304" pitchFamily="18" charset="0"/>
              </a:rPr>
              <a:t>Behavior</a:t>
            </a:r>
            <a:r>
              <a:rPr lang="en-GB" sz="1950" dirty="0">
                <a:effectLst/>
                <a:ea typeface="Times New Roman" panose="02020603050405020304" pitchFamily="18" charset="0"/>
              </a:rPr>
              <a:t> of Students at the Technical University of Moldova during the Isolation Period. </a:t>
            </a:r>
            <a:r>
              <a:rPr lang="en-GB" sz="1950" i="1" dirty="0">
                <a:effectLst/>
                <a:ea typeface="Times New Roman" panose="02020603050405020304" pitchFamily="18" charset="0"/>
              </a:rPr>
              <a:t>Food and Nutrition Sciences</a:t>
            </a:r>
            <a:r>
              <a:rPr lang="en-GB" sz="1950" dirty="0">
                <a:effectLst/>
                <a:ea typeface="Times New Roman" panose="02020603050405020304" pitchFamily="18" charset="0"/>
              </a:rPr>
              <a:t>, </a:t>
            </a:r>
            <a:r>
              <a:rPr lang="en-GB" sz="1950" i="1" dirty="0">
                <a:effectLst/>
                <a:ea typeface="Times New Roman" panose="02020603050405020304" pitchFamily="18" charset="0"/>
              </a:rPr>
              <a:t>13</a:t>
            </a:r>
            <a:r>
              <a:rPr lang="en-GB" sz="1950" dirty="0">
                <a:effectLst/>
                <a:ea typeface="Times New Roman" panose="02020603050405020304" pitchFamily="18" charset="0"/>
              </a:rPr>
              <a:t>(02), 108–123. https://</a:t>
            </a:r>
            <a:r>
              <a:rPr lang="en-GB" sz="1950" dirty="0" err="1">
                <a:effectLst/>
                <a:ea typeface="Times New Roman" panose="02020603050405020304" pitchFamily="18" charset="0"/>
              </a:rPr>
              <a:t>doi.org</a:t>
            </a:r>
            <a:r>
              <a:rPr lang="en-GB" sz="1950" dirty="0">
                <a:effectLst/>
                <a:ea typeface="Times New Roman" panose="02020603050405020304" pitchFamily="18" charset="0"/>
              </a:rPr>
              <a:t>/10.4236/fns.2022.132011</a:t>
            </a:r>
            <a:endParaRPr lang="en-MD" sz="1950" dirty="0">
              <a:effectLst/>
              <a:ea typeface="Times New Roman" panose="02020603050405020304" pitchFamily="18" charset="0"/>
            </a:endParaRPr>
          </a:p>
          <a:p>
            <a:pPr algn="just"/>
            <a:r>
              <a:rPr lang="en-GB" sz="1950" dirty="0" err="1">
                <a:effectLst/>
                <a:ea typeface="Times New Roman" panose="02020603050405020304" pitchFamily="18" charset="0"/>
              </a:rPr>
              <a:t>Țurcanu</a:t>
            </a:r>
            <a:r>
              <a:rPr lang="en-GB" sz="1950" dirty="0">
                <a:effectLst/>
                <a:ea typeface="Times New Roman" panose="02020603050405020304" pitchFamily="18" charset="0"/>
              </a:rPr>
              <a:t>, D., Siminiuc, R., &amp; </a:t>
            </a:r>
            <a:r>
              <a:rPr lang="en-GB" sz="1950" dirty="0" err="1">
                <a:effectLst/>
                <a:ea typeface="Times New Roman" panose="02020603050405020304" pitchFamily="18" charset="0"/>
              </a:rPr>
              <a:t>Bostan</a:t>
            </a:r>
            <a:r>
              <a:rPr lang="en-GB" sz="1950" dirty="0">
                <a:effectLst/>
                <a:ea typeface="Times New Roman" panose="02020603050405020304" pitchFamily="18" charset="0"/>
              </a:rPr>
              <a:t>, V. (2020). The Impact of the COVID-19 Pandemic on the Use of Digital Technologies in Ensuring the Efficient e-Learning Process at the Technical University of Moldova. </a:t>
            </a:r>
            <a:r>
              <a:rPr lang="en-GB" sz="1950" i="1" dirty="0">
                <a:effectLst/>
                <a:ea typeface="Times New Roman" panose="02020603050405020304" pitchFamily="18" charset="0"/>
              </a:rPr>
              <a:t>Creative Education</a:t>
            </a:r>
            <a:r>
              <a:rPr lang="en-GB" sz="1950" dirty="0">
                <a:effectLst/>
                <a:ea typeface="Times New Roman" panose="02020603050405020304" pitchFamily="18" charset="0"/>
              </a:rPr>
              <a:t>, </a:t>
            </a:r>
            <a:r>
              <a:rPr lang="en-GB" sz="1950" i="1" dirty="0">
                <a:effectLst/>
                <a:ea typeface="Times New Roman" panose="02020603050405020304" pitchFamily="18" charset="0"/>
              </a:rPr>
              <a:t>11</a:t>
            </a:r>
            <a:r>
              <a:rPr lang="en-GB" sz="1950" dirty="0">
                <a:effectLst/>
                <a:ea typeface="Times New Roman" panose="02020603050405020304" pitchFamily="18" charset="0"/>
              </a:rPr>
              <a:t>(10), 2116–2132. https://</a:t>
            </a:r>
            <a:r>
              <a:rPr lang="en-GB" sz="1950" dirty="0" err="1">
                <a:effectLst/>
                <a:ea typeface="Times New Roman" panose="02020603050405020304" pitchFamily="18" charset="0"/>
              </a:rPr>
              <a:t>doi.org</a:t>
            </a:r>
            <a:r>
              <a:rPr lang="en-GB" sz="1950" dirty="0">
                <a:effectLst/>
                <a:ea typeface="Times New Roman" panose="02020603050405020304" pitchFamily="18" charset="0"/>
              </a:rPr>
              <a:t>/10.4236/ce.2020.1110154</a:t>
            </a:r>
            <a:endParaRPr lang="en-MD" sz="1950" dirty="0">
              <a:effectLst/>
              <a:ea typeface="Times New Roman" panose="02020603050405020304" pitchFamily="18" charset="0"/>
            </a:endParaRPr>
          </a:p>
          <a:p>
            <a:pPr algn="just"/>
            <a:r>
              <a:rPr lang="en-GB" sz="1950" dirty="0" err="1">
                <a:effectLst/>
                <a:ea typeface="Times New Roman" panose="02020603050405020304" pitchFamily="18" charset="0"/>
              </a:rPr>
              <a:t>Țurcanu</a:t>
            </a:r>
            <a:r>
              <a:rPr lang="en-GB" sz="1950" dirty="0">
                <a:effectLst/>
                <a:ea typeface="Times New Roman" panose="02020603050405020304" pitchFamily="18" charset="0"/>
              </a:rPr>
              <a:t>, D., Siminiuc, R., </a:t>
            </a:r>
            <a:r>
              <a:rPr lang="en-GB" sz="1950" dirty="0" err="1">
                <a:effectLst/>
                <a:ea typeface="Times New Roman" panose="02020603050405020304" pitchFamily="18" charset="0"/>
              </a:rPr>
              <a:t>Bostan</a:t>
            </a:r>
            <a:r>
              <a:rPr lang="en-GB" sz="1950" dirty="0">
                <a:effectLst/>
                <a:ea typeface="Times New Roman" panose="02020603050405020304" pitchFamily="18" charset="0"/>
              </a:rPr>
              <a:t>, V., &amp; </a:t>
            </a:r>
            <a:r>
              <a:rPr lang="en-GB" sz="1950" dirty="0" err="1">
                <a:effectLst/>
                <a:ea typeface="Times New Roman" panose="02020603050405020304" pitchFamily="18" charset="0"/>
              </a:rPr>
              <a:t>Țurcanu</a:t>
            </a:r>
            <a:r>
              <a:rPr lang="en-GB" sz="1950" dirty="0">
                <a:effectLst/>
                <a:ea typeface="Times New Roman" panose="02020603050405020304" pitchFamily="18" charset="0"/>
              </a:rPr>
              <a:t>, T. (2022). Impact of the Covid-19 Pandemic on the Use of Microsoft 365 and Learning Outcomes at the Technical University of Moldova. In I. </a:t>
            </a:r>
            <a:r>
              <a:rPr lang="en-GB" sz="1950" dirty="0" err="1">
                <a:effectLst/>
                <a:ea typeface="Times New Roman" panose="02020603050405020304" pitchFamily="18" charset="0"/>
              </a:rPr>
              <a:t>Tiginyanu</a:t>
            </a:r>
            <a:r>
              <a:rPr lang="en-GB" sz="1950" dirty="0">
                <a:effectLst/>
                <a:ea typeface="Times New Roman" panose="02020603050405020304" pitchFamily="18" charset="0"/>
              </a:rPr>
              <a:t>, V. </a:t>
            </a:r>
            <a:r>
              <a:rPr lang="en-GB" sz="1950" dirty="0" err="1">
                <a:effectLst/>
                <a:ea typeface="Times New Roman" panose="02020603050405020304" pitchFamily="18" charset="0"/>
              </a:rPr>
              <a:t>Sontea</a:t>
            </a:r>
            <a:r>
              <a:rPr lang="en-GB" sz="1950" dirty="0">
                <a:effectLst/>
                <a:ea typeface="Times New Roman" panose="02020603050405020304" pitchFamily="18" charset="0"/>
              </a:rPr>
              <a:t>, &amp; S. </a:t>
            </a:r>
            <a:r>
              <a:rPr lang="en-GB" sz="1950" dirty="0" err="1">
                <a:effectLst/>
                <a:ea typeface="Times New Roman" panose="02020603050405020304" pitchFamily="18" charset="0"/>
              </a:rPr>
              <a:t>Railean</a:t>
            </a:r>
            <a:r>
              <a:rPr lang="en-GB" sz="1950" dirty="0">
                <a:effectLst/>
                <a:ea typeface="Times New Roman" panose="02020603050405020304" pitchFamily="18" charset="0"/>
              </a:rPr>
              <a:t> (Eds.), </a:t>
            </a:r>
            <a:r>
              <a:rPr lang="en-GB" sz="1950" i="1" dirty="0">
                <a:effectLst/>
                <a:ea typeface="Times New Roman" panose="02020603050405020304" pitchFamily="18" charset="0"/>
              </a:rPr>
              <a:t>5th International Conference on Nanotechnologies and Biomedical Engineering</a:t>
            </a:r>
            <a:r>
              <a:rPr lang="en-GB" sz="1950" dirty="0">
                <a:effectLst/>
                <a:ea typeface="Times New Roman" panose="02020603050405020304" pitchFamily="18" charset="0"/>
              </a:rPr>
              <a:t> (Vol. 87, pp. 456–462). Springer International Publishing. https://</a:t>
            </a:r>
            <a:r>
              <a:rPr lang="en-GB" sz="1950" dirty="0" err="1">
                <a:effectLst/>
                <a:ea typeface="Times New Roman" panose="02020603050405020304" pitchFamily="18" charset="0"/>
              </a:rPr>
              <a:t>doi.org</a:t>
            </a:r>
            <a:r>
              <a:rPr lang="en-GB" sz="1950" dirty="0">
                <a:effectLst/>
                <a:ea typeface="Times New Roman" panose="02020603050405020304" pitchFamily="18" charset="0"/>
              </a:rPr>
              <a:t>/10.1007/978-3-030-92328-0_59</a:t>
            </a:r>
            <a:endParaRPr lang="en-MD" sz="1950" dirty="0">
              <a:effectLst/>
              <a:ea typeface="Times New Roman" panose="02020603050405020304" pitchFamily="18" charset="0"/>
            </a:endParaRPr>
          </a:p>
          <a:p>
            <a:pPr algn="just">
              <a:lnSpc>
                <a:spcPts val="1055"/>
              </a:lnSpc>
            </a:pPr>
            <a:r>
              <a:rPr lang="en-MD" sz="2000" spc="20" dirty="0">
                <a:solidFill>
                  <a:srgbClr val="000000"/>
                </a:solidFill>
                <a:effectLst/>
                <a:ea typeface="Times New Roman" panose="02020603050405020304" pitchFamily="18" charset="0"/>
              </a:rPr>
              <a:t> </a:t>
            </a:r>
            <a:endParaRPr lang="en-MD" sz="2000" dirty="0">
              <a:effectLst/>
              <a:ea typeface="Times New Roman" panose="02020603050405020304" pitchFamily="18" charset="0"/>
            </a:endParaRPr>
          </a:p>
        </p:txBody>
      </p:sp>
      <p:pic>
        <p:nvPicPr>
          <p:cNvPr id="3" name="Resim 2">
            <a:extLst>
              <a:ext uri="{FF2B5EF4-FFF2-40B4-BE49-F238E27FC236}">
                <a16:creationId xmlns:a16="http://schemas.microsoft.com/office/drawing/2014/main" id="{5A529286-1CED-4F2D-92FC-F64E99F83D4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93807" y="442835"/>
            <a:ext cx="4350383" cy="2935624"/>
          </a:xfrm>
          <a:prstGeom prst="rect">
            <a:avLst/>
          </a:prstGeom>
        </p:spPr>
      </p:pic>
      <p:pic>
        <p:nvPicPr>
          <p:cNvPr id="4" name="Picture 3" descr="Chart, pie chart&#10;&#10;Description automatically generated">
            <a:extLst>
              <a:ext uri="{FF2B5EF4-FFF2-40B4-BE49-F238E27FC236}">
                <a16:creationId xmlns:a16="http://schemas.microsoft.com/office/drawing/2014/main" id="{EF5868DC-27DB-4B4B-CE74-DBA897ECCC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4551" y="3882331"/>
            <a:ext cx="3499292" cy="3237662"/>
          </a:xfrm>
          <a:prstGeom prst="rect">
            <a:avLst/>
          </a:prstGeom>
        </p:spPr>
      </p:pic>
      <p:pic>
        <p:nvPicPr>
          <p:cNvPr id="6" name="Picture 5" descr="Chart, pie chart&#10;&#10;Description automatically generated">
            <a:extLst>
              <a:ext uri="{FF2B5EF4-FFF2-40B4-BE49-F238E27FC236}">
                <a16:creationId xmlns:a16="http://schemas.microsoft.com/office/drawing/2014/main" id="{CB2263FD-FF1C-6C6D-6928-016DBB4283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76521" y="3701871"/>
            <a:ext cx="3400359" cy="3237662"/>
          </a:xfrm>
          <a:prstGeom prst="rect">
            <a:avLst/>
          </a:prstGeom>
        </p:spPr>
      </p:pic>
      <p:sp>
        <p:nvSpPr>
          <p:cNvPr id="7" name="TextBox 6">
            <a:extLst>
              <a:ext uri="{FF2B5EF4-FFF2-40B4-BE49-F238E27FC236}">
                <a16:creationId xmlns:a16="http://schemas.microsoft.com/office/drawing/2014/main" id="{84193E64-5D6C-8F88-E795-D942E9815040}"/>
              </a:ext>
            </a:extLst>
          </p:cNvPr>
          <p:cNvSpPr txBox="1"/>
          <p:nvPr/>
        </p:nvSpPr>
        <p:spPr>
          <a:xfrm>
            <a:off x="9247018" y="6994283"/>
            <a:ext cx="4046825" cy="738664"/>
          </a:xfrm>
          <a:prstGeom prst="rect">
            <a:avLst/>
          </a:prstGeom>
          <a:noFill/>
        </p:spPr>
        <p:txBody>
          <a:bodyPr wrap="square" rtlCol="0">
            <a:spAutoFit/>
          </a:bodyPr>
          <a:lstStyle/>
          <a:p>
            <a:r>
              <a:rPr lang="en-MD" sz="1400" dirty="0"/>
              <a:t>Figure 1.</a:t>
            </a:r>
            <a:r>
              <a:rPr lang="en-GB" sz="1400" dirty="0"/>
              <a:t> Interference of physical health and emotional problems with usual social activities, with family, friends, neighbours?</a:t>
            </a:r>
            <a:r>
              <a:rPr lang="en-MD" sz="1400" dirty="0"/>
              <a:t> </a:t>
            </a:r>
          </a:p>
        </p:txBody>
      </p:sp>
      <p:sp>
        <p:nvSpPr>
          <p:cNvPr id="9" name="TextBox 8">
            <a:extLst>
              <a:ext uri="{FF2B5EF4-FFF2-40B4-BE49-F238E27FC236}">
                <a16:creationId xmlns:a16="http://schemas.microsoft.com/office/drawing/2014/main" id="{BA9B5304-3874-E763-B5AA-0CAE5E3009CC}"/>
              </a:ext>
            </a:extLst>
          </p:cNvPr>
          <p:cNvSpPr txBox="1"/>
          <p:nvPr/>
        </p:nvSpPr>
        <p:spPr>
          <a:xfrm>
            <a:off x="13841376" y="6997359"/>
            <a:ext cx="3729896" cy="738664"/>
          </a:xfrm>
          <a:prstGeom prst="rect">
            <a:avLst/>
          </a:prstGeom>
          <a:noFill/>
        </p:spPr>
        <p:txBody>
          <a:bodyPr wrap="square" rtlCol="0">
            <a:spAutoFit/>
          </a:bodyPr>
          <a:lstStyle/>
          <a:p>
            <a:r>
              <a:rPr lang="en-MD" sz="1400" dirty="0"/>
              <a:t>Figure 2</a:t>
            </a:r>
            <a:r>
              <a:rPr lang="ro-RO" sz="1400" dirty="0"/>
              <a:t>.</a:t>
            </a:r>
            <a:r>
              <a:rPr lang="en-GB" sz="1400" dirty="0"/>
              <a:t> The influence of pain on your studies/usual activities (including both work outside the home and household chores)</a:t>
            </a:r>
            <a:r>
              <a:rPr lang="en-MD" sz="1400" dirty="0"/>
              <a:t> </a:t>
            </a:r>
          </a:p>
        </p:txBody>
      </p:sp>
    </p:spTree>
    <p:extLst>
      <p:ext uri="{BB962C8B-B14F-4D97-AF65-F5344CB8AC3E}">
        <p14:creationId xmlns:p14="http://schemas.microsoft.com/office/powerpoint/2010/main" val="242041365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Geçmişe bakış">
  <a:themeElements>
    <a:clrScheme name="Özel 8">
      <a:dk1>
        <a:sysClr val="windowText" lastClr="000000"/>
      </a:dk1>
      <a:lt1>
        <a:sysClr val="window" lastClr="FFFFFF"/>
      </a:lt1>
      <a:dk2>
        <a:srgbClr val="344068"/>
      </a:dk2>
      <a:lt2>
        <a:srgbClr val="D9E0E6"/>
      </a:lt2>
      <a:accent1>
        <a:srgbClr val="1CADE4"/>
      </a:accent1>
      <a:accent2>
        <a:srgbClr val="173B53"/>
      </a:accent2>
      <a:accent3>
        <a:srgbClr val="28C4CC"/>
      </a:accent3>
      <a:accent4>
        <a:srgbClr val="42BA97"/>
      </a:accent4>
      <a:accent5>
        <a:srgbClr val="3E8853"/>
      </a:accent5>
      <a:accent6>
        <a:srgbClr val="62A39F"/>
      </a:accent6>
      <a:hlink>
        <a:srgbClr val="6EAC1C"/>
      </a:hlink>
      <a:folHlink>
        <a:srgbClr val="B26B0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TM02900743[[fn=Organik]]</Template>
  <TotalTime>905</TotalTime>
  <Words>1037</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Calibri</vt:lpstr>
      <vt:lpstr>Calibri Light</vt:lpstr>
      <vt:lpstr>HelveticaTürk</vt:lpstr>
      <vt:lpstr>Times</vt:lpstr>
      <vt:lpstr>Wingdings 2</vt:lpstr>
      <vt:lpstr>HDOfficeLightV0</vt:lpstr>
      <vt:lpstr>Geçmişe bakış</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Putuntean Nina</dc:creator>
  <cp:lastModifiedBy>Dinu Turcanu</cp:lastModifiedBy>
  <cp:revision>9</cp:revision>
  <dcterms:created xsi:type="dcterms:W3CDTF">2018-10-31T15:45:34Z</dcterms:created>
  <dcterms:modified xsi:type="dcterms:W3CDTF">2022-11-15T11:05:09Z</dcterms:modified>
</cp:coreProperties>
</file>